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65" r:id="rId5"/>
    <p:sldMasterId id="2147483664" r:id="rId6"/>
    <p:sldMasterId id="2147483678" r:id="rId7"/>
  </p:sldMasterIdLst>
  <p:notesMasterIdLst>
    <p:notesMasterId r:id="rId30"/>
  </p:notesMasterIdLst>
  <p:sldIdLst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777B1-9B35-40B1-A3ED-FC0C769F7072}" v="2" dt="2023-03-13T11:01:10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01" autoAdjust="0"/>
    <p:restoredTop sz="94743" autoAdjust="0"/>
  </p:normalViewPr>
  <p:slideViewPr>
    <p:cSldViewPr snapToGrid="0">
      <p:cViewPr varScale="1">
        <p:scale>
          <a:sx n="81" d="100"/>
          <a:sy n="81" d="100"/>
        </p:scale>
        <p:origin x="104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92"/>
    </p:cViewPr>
  </p:sorter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EIRA, KAREN P CIV USAF AFDW AFDW/A1K" userId="dd6dbc75-6e77-4101-a09d-df058f77ba64" providerId="ADAL" clId="{F28777B1-9B35-40B1-A3ED-FC0C769F7072}"/>
    <pc:docChg chg="modSld">
      <pc:chgData name="PEREIRA, KAREN P CIV USAF AFDW AFDW/A1K" userId="dd6dbc75-6e77-4101-a09d-df058f77ba64" providerId="ADAL" clId="{F28777B1-9B35-40B1-A3ED-FC0C769F7072}" dt="2023-03-13T11:02:01.251" v="125" actId="20577"/>
      <pc:docMkLst>
        <pc:docMk/>
      </pc:docMkLst>
      <pc:sldChg chg="modSp mod">
        <pc:chgData name="PEREIRA, KAREN P CIV USAF AFDW AFDW/A1K" userId="dd6dbc75-6e77-4101-a09d-df058f77ba64" providerId="ADAL" clId="{F28777B1-9B35-40B1-A3ED-FC0C769F7072}" dt="2023-03-13T11:02:01.251" v="125" actId="20577"/>
        <pc:sldMkLst>
          <pc:docMk/>
          <pc:sldMk cId="2365191728" sldId="289"/>
        </pc:sldMkLst>
        <pc:spChg chg="mod">
          <ac:chgData name="PEREIRA, KAREN P CIV USAF AFDW AFDW/A1K" userId="dd6dbc75-6e77-4101-a09d-df058f77ba64" providerId="ADAL" clId="{F28777B1-9B35-40B1-A3ED-FC0C769F7072}" dt="2023-03-13T11:02:01.251" v="125" actId="20577"/>
          <ac:spMkLst>
            <pc:docMk/>
            <pc:sldMk cId="2365191728" sldId="28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A7D7F-29F3-4408-B15F-7BB481F3D8D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D9311-B698-4281-AF86-5E706EED4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 txBox="1">
            <a:spLocks/>
          </p:cNvSpPr>
          <p:nvPr/>
        </p:nvSpPr>
        <p:spPr>
          <a:xfrm>
            <a:off x="851837" y="4908274"/>
            <a:ext cx="5608320" cy="3660458"/>
          </a:xfrm>
          <a:prstGeom prst="rect">
            <a:avLst/>
          </a:prstGeom>
        </p:spPr>
        <p:txBody>
          <a:bodyPr vert="horz" lIns="93159" tIns="46579" rIns="93159" bIns="46579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*****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ATTENDEE CHECK-IN IS COMPLETE START WITH…..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afternoon Everyone and welcome to todays Directors Meeting.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3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1D611-63A4-4ECB-8CD2-AC34EF7103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2239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0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2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8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4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 userDrawn="1"/>
        </p:nvSpPr>
        <p:spPr bwMode="auto">
          <a:xfrm>
            <a:off x="2864957" y="349030"/>
            <a:ext cx="66652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i="1" dirty="0">
                <a:solidFill>
                  <a:prstClr val="black"/>
                </a:solidFill>
              </a:rPr>
              <a:t>Air Force District of Washington</a:t>
            </a: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 rot="10800000">
            <a:off x="406400" y="10668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 userDrawn="1"/>
        </p:nvSpPr>
        <p:spPr bwMode="auto">
          <a:xfrm rot="10800000">
            <a:off x="508000" y="61722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7" name="Picture 26" descr="320AEW emblem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/>
          <a:stretch>
            <a:fillRect/>
          </a:stretch>
        </p:blipFill>
        <p:spPr bwMode="auto">
          <a:xfrm>
            <a:off x="2583542" y="2983706"/>
            <a:ext cx="2728686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FDW-Tran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593" y="1881188"/>
            <a:ext cx="2728686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9951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820834" y="4805363"/>
            <a:ext cx="5643033" cy="1371600"/>
          </a:xfrm>
        </p:spPr>
        <p:txBody>
          <a:bodyPr/>
          <a:lstStyle>
            <a:lvl1pPr marL="0" indent="0" algn="r"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Briefer’s Name</a:t>
            </a:r>
          </a:p>
          <a:p>
            <a:r>
              <a:rPr lang="en-US"/>
              <a:t>Office Symbol</a:t>
            </a:r>
          </a:p>
          <a:p>
            <a:r>
              <a:rPr lang="en-US"/>
              <a:t>Date</a:t>
            </a:r>
          </a:p>
        </p:txBody>
      </p:sp>
      <p:sp>
        <p:nvSpPr>
          <p:cNvPr id="1319952" name="Rectangle 1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206067" y="1966913"/>
            <a:ext cx="5111751" cy="1643062"/>
          </a:xfrm>
        </p:spPr>
        <p:txBody>
          <a:bodyPr lIns="91440" tIns="45720" rIns="91440" bIns="45720" anchor="ctr"/>
          <a:lstStyle>
            <a:lvl1pPr algn="r"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HQ AFDW</a:t>
            </a:r>
            <a:br>
              <a:rPr lang="en-US" dirty="0"/>
            </a:br>
            <a:r>
              <a:rPr lang="en-US" dirty="0"/>
              <a:t>DS Staff Meeting</a:t>
            </a:r>
          </a:p>
        </p:txBody>
      </p:sp>
    </p:spTree>
    <p:extLst>
      <p:ext uri="{BB962C8B-B14F-4D97-AF65-F5344CB8AC3E}">
        <p14:creationId xmlns:p14="http://schemas.microsoft.com/office/powerpoint/2010/main" val="15395918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7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0" y="1612900"/>
            <a:ext cx="5617883" cy="4572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24379" y="1612900"/>
            <a:ext cx="5271621" cy="45727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58665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4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1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2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8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442913"/>
            <a:ext cx="8805333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43063"/>
            <a:ext cx="1097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16881" name="Rectangle 17"/>
          <p:cNvSpPr>
            <a:spLocks noChangeArrowheads="1"/>
          </p:cNvSpPr>
          <p:nvPr userDrawn="1"/>
        </p:nvSpPr>
        <p:spPr bwMode="auto">
          <a:xfrm rot="-10800000">
            <a:off x="508000" y="11430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16882" name="Rectangle 18"/>
          <p:cNvSpPr>
            <a:spLocks noChangeArrowheads="1"/>
          </p:cNvSpPr>
          <p:nvPr userDrawn="1"/>
        </p:nvSpPr>
        <p:spPr bwMode="auto">
          <a:xfrm rot="-10800000">
            <a:off x="508000" y="62357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079" name="Picture 2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716" y="152400"/>
            <a:ext cx="93776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94" y="30450"/>
            <a:ext cx="1420491" cy="1072989"/>
          </a:xfrm>
          <a:prstGeom prst="rect">
            <a:avLst/>
          </a:prstGeom>
        </p:spPr>
      </p:pic>
      <p:sp>
        <p:nvSpPr>
          <p:cNvPr id="11" name="Text Box 20"/>
          <p:cNvSpPr txBox="1">
            <a:spLocks noChangeArrowheads="1"/>
          </p:cNvSpPr>
          <p:nvPr userDrawn="1"/>
        </p:nvSpPr>
        <p:spPr bwMode="auto">
          <a:xfrm>
            <a:off x="3648758" y="6380161"/>
            <a:ext cx="5271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</a:rPr>
              <a:t>Innovate, Accelerate, Thrive – The Air Force at 75</a:t>
            </a:r>
          </a:p>
        </p:txBody>
      </p:sp>
    </p:spTree>
    <p:extLst>
      <p:ext uri="{BB962C8B-B14F-4D97-AF65-F5344CB8AC3E}">
        <p14:creationId xmlns:p14="http://schemas.microsoft.com/office/powerpoint/2010/main" val="170377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110000"/>
        <a:buChar char="•"/>
        <a:defRPr kumimoji="1"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0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 Unicode MS" pitchFamily="34" charset="-128"/>
        <a:buChar char="–"/>
        <a:defRPr kumimoji="1"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7EFE-D7F2-470E-900E-039E1940138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12B5-2CCC-4EC9-9351-7DFAF9AA4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7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442913"/>
            <a:ext cx="8805333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43063"/>
            <a:ext cx="1097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16881" name="Rectangle 17"/>
          <p:cNvSpPr>
            <a:spLocks noChangeArrowheads="1"/>
          </p:cNvSpPr>
          <p:nvPr userDrawn="1"/>
        </p:nvSpPr>
        <p:spPr bwMode="auto">
          <a:xfrm rot="-10800000">
            <a:off x="508000" y="11430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16882" name="Rectangle 18"/>
          <p:cNvSpPr>
            <a:spLocks noChangeArrowheads="1"/>
          </p:cNvSpPr>
          <p:nvPr userDrawn="1"/>
        </p:nvSpPr>
        <p:spPr bwMode="auto">
          <a:xfrm rot="-10800000">
            <a:off x="508000" y="62357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079" name="Picture 21" descr="afsymbo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152400"/>
            <a:ext cx="15240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2" descr="320AEW emblem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/>
          <a:stretch>
            <a:fillRect/>
          </a:stretch>
        </p:blipFill>
        <p:spPr bwMode="auto">
          <a:xfrm>
            <a:off x="11057467" y="285751"/>
            <a:ext cx="113453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3" descr="AFDW-Tran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01818" y="34926"/>
            <a:ext cx="121073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29"/>
          <p:cNvSpPr txBox="1">
            <a:spLocks noChangeArrowheads="1"/>
          </p:cNvSpPr>
          <p:nvPr userDrawn="1"/>
        </p:nvSpPr>
        <p:spPr bwMode="auto">
          <a:xfrm>
            <a:off x="1731433" y="6311900"/>
            <a:ext cx="873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</a:rPr>
              <a:t>B r e a k </a:t>
            </a:r>
            <a:r>
              <a:rPr lang="en-US" sz="1600" b="1" i="1" dirty="0" err="1">
                <a:solidFill>
                  <a:srgbClr val="000000"/>
                </a:solidFill>
                <a:latin typeface="Century Schoolbook" pitchFamily="18" charset="0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</a:rPr>
              <a:t> n g  B a r </a:t>
            </a:r>
            <a:r>
              <a:rPr lang="en-US" sz="1600" b="1" i="1" dirty="0" err="1">
                <a:solidFill>
                  <a:srgbClr val="000000"/>
                </a:solidFill>
                <a:latin typeface="Century Schoolbook" pitchFamily="18" charset="0"/>
              </a:rPr>
              <a:t>r</a:t>
            </a: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entury Schoolbook" pitchFamily="18" charset="0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</a:rPr>
              <a:t> e r s  …  S </a:t>
            </a:r>
            <a:r>
              <a:rPr lang="en-US" sz="1600" b="1" i="1" dirty="0" err="1">
                <a:solidFill>
                  <a:srgbClr val="000000"/>
                </a:solidFill>
                <a:latin typeface="Century Schoolbook" pitchFamily="18" charset="0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Century Schoolbook" pitchFamily="18" charset="0"/>
              </a:rPr>
              <a:t> n c e  1 9 4 7</a:t>
            </a:r>
          </a:p>
        </p:txBody>
      </p:sp>
    </p:spTree>
    <p:extLst>
      <p:ext uri="{BB962C8B-B14F-4D97-AF65-F5344CB8AC3E}">
        <p14:creationId xmlns:p14="http://schemas.microsoft.com/office/powerpoint/2010/main" val="2430001153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110000"/>
        <a:buChar char="•"/>
        <a:defRPr kumimoji="1"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0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 Unicode MS" pitchFamily="34" charset="-128"/>
        <a:buChar char="–"/>
        <a:defRPr kumimoji="1"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442913"/>
            <a:ext cx="8805333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43063"/>
            <a:ext cx="10972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16881" name="Rectangle 17"/>
          <p:cNvSpPr>
            <a:spLocks noChangeArrowheads="1"/>
          </p:cNvSpPr>
          <p:nvPr userDrawn="1"/>
        </p:nvSpPr>
        <p:spPr bwMode="auto">
          <a:xfrm rot="-10800000">
            <a:off x="508000" y="11430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16882" name="Rectangle 18"/>
          <p:cNvSpPr>
            <a:spLocks noChangeArrowheads="1"/>
          </p:cNvSpPr>
          <p:nvPr userDrawn="1"/>
        </p:nvSpPr>
        <p:spPr bwMode="auto">
          <a:xfrm rot="-10800000">
            <a:off x="508000" y="6235700"/>
            <a:ext cx="11176000" cy="76200"/>
          </a:xfrm>
          <a:prstGeom prst="rect">
            <a:avLst/>
          </a:prstGeom>
          <a:solidFill>
            <a:srgbClr val="1D1D7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080" name="Picture 22" descr="320AEW emblem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/>
          <a:stretch>
            <a:fillRect/>
          </a:stretch>
        </p:blipFill>
        <p:spPr bwMode="auto">
          <a:xfrm>
            <a:off x="11057467" y="285751"/>
            <a:ext cx="113453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3" descr="AFDW-Trans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01818" y="34926"/>
            <a:ext cx="121073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0"/>
          <p:cNvSpPr txBox="1">
            <a:spLocks noChangeArrowheads="1"/>
          </p:cNvSpPr>
          <p:nvPr userDrawn="1"/>
        </p:nvSpPr>
        <p:spPr bwMode="auto">
          <a:xfrm>
            <a:off x="3430644" y="6311900"/>
            <a:ext cx="52714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</a:rPr>
              <a:t>Innovate, Accelerate, Thrive – The Air Force at 75</a:t>
            </a:r>
          </a:p>
          <a:p>
            <a:pPr algn="ctr">
              <a:defRPr/>
            </a:pPr>
            <a:endParaRPr lang="en-US" sz="1800" i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4" y="228599"/>
            <a:ext cx="95209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110000"/>
        <a:buChar char="•"/>
        <a:defRPr kumimoji="1" sz="24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Ø"/>
        <a:defRPr kumimoji="1" sz="20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 Unicode MS" pitchFamily="34" charset="-128"/>
        <a:buChar char="–"/>
        <a:defRPr kumimoji="1"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kumimoji="1"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66"/>
        </a:buClr>
        <a:buFont typeface="Monotype Sorts"/>
        <a:buChar char="è"/>
        <a:defRPr kumimoji="1"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hyperlink" Target="https://usaf.dps.mil/:f:/r/sites/13096/A1KR1/a1kp/a1kProfDev/Shared%20Documents/AFDW%20UNIVERSITY/AFDW%20JIT%20Supervisor%20Course/JIT%20Individual%20Development%20Plan%20-%2011%20May%202022?csf=1&amp;web=1&amp;e=p7nEg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fdwu.sparkxcell.com/" TargetMode="External"/><Relationship Id="rId2" Type="http://schemas.openxmlformats.org/officeDocument/2006/relationships/hyperlink" Target="mailto:AFDW.A1.KF@us.af.mi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2407" y="-1"/>
            <a:ext cx="3203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UNCLASSIFIED CUI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1" lang="en-US" sz="24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9192" y="6483628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UNCLASSIFIED CUI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135332" y="410066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object 14"/>
          <p:cNvSpPr txBox="1"/>
          <p:nvPr/>
        </p:nvSpPr>
        <p:spPr>
          <a:xfrm>
            <a:off x="6106784" y="1923209"/>
            <a:ext cx="4959081" cy="1670685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 marR="5080" indent="-3175" algn="ctr">
              <a:lnSpc>
                <a:spcPts val="4079"/>
              </a:lnSpc>
              <a:spcBef>
                <a:spcPts val="830"/>
              </a:spcBef>
            </a:pPr>
            <a:r>
              <a:rPr sz="4000" b="1" spc="-10" dirty="0">
                <a:latin typeface="Times New Roman"/>
                <a:cs typeface="Times New Roman"/>
              </a:rPr>
              <a:t>Individual </a:t>
            </a:r>
            <a:r>
              <a:rPr sz="4000" b="1" spc="-60" dirty="0">
                <a:latin typeface="Times New Roman"/>
                <a:cs typeface="Times New Roman"/>
              </a:rPr>
              <a:t>Development</a:t>
            </a:r>
            <a:r>
              <a:rPr sz="4000" b="1" spc="-170" dirty="0">
                <a:latin typeface="Times New Roman"/>
                <a:cs typeface="Times New Roman"/>
              </a:rPr>
              <a:t> </a:t>
            </a:r>
            <a:r>
              <a:rPr sz="4000" b="1" spc="-20" dirty="0">
                <a:latin typeface="Times New Roman"/>
                <a:cs typeface="Times New Roman"/>
              </a:rPr>
              <a:t>Plan </a:t>
            </a:r>
            <a:r>
              <a:rPr sz="4000" b="1" spc="-10" dirty="0">
                <a:latin typeface="Times New Roman"/>
                <a:cs typeface="Times New Roman"/>
              </a:rPr>
              <a:t>Training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8" name="object 20"/>
          <p:cNvSpPr txBox="1"/>
          <p:nvPr/>
        </p:nvSpPr>
        <p:spPr>
          <a:xfrm>
            <a:off x="6106784" y="4557860"/>
            <a:ext cx="4971494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marR="5080" indent="-47625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Times New Roman"/>
                <a:cs typeface="Times New Roman"/>
              </a:rPr>
              <a:t>Presented by</a:t>
            </a:r>
          </a:p>
          <a:p>
            <a:pPr marL="59690" marR="5080" indent="-47625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Times New Roman"/>
                <a:cs typeface="Times New Roman"/>
              </a:rPr>
              <a:t>AFDW/A1KF</a:t>
            </a:r>
            <a:endParaRPr lang="en-US" sz="2000" b="1" spc="-10" dirty="0">
              <a:latin typeface="Times New Roman"/>
              <a:cs typeface="Times New Roman"/>
            </a:endParaRPr>
          </a:p>
          <a:p>
            <a:pPr marL="59690" marR="5080" indent="-47625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0" dirty="0">
                <a:latin typeface="Times New Roman"/>
                <a:cs typeface="Times New Roman"/>
              </a:rPr>
              <a:t>Human Resources Development Specialist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EAEA24-197F-4D2C-2557-83AB24C34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05507"/>
      </p:ext>
    </p:extLst>
  </p:cSld>
  <p:clrMapOvr>
    <a:masterClrMapping/>
  </p:clrMapOvr>
  <p:transition advTm="31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>
            <a:spLocks/>
          </p:cNvSpPr>
          <p:nvPr/>
        </p:nvSpPr>
        <p:spPr bwMode="auto">
          <a:xfrm>
            <a:off x="3637915" y="490198"/>
            <a:ext cx="5146856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35"/>
              <a:t> </a:t>
            </a:r>
            <a:r>
              <a:rPr lang="en-US" sz="3600" kern="0" spc="-50"/>
              <a:t>B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635914" y="1255993"/>
            <a:ext cx="9150857" cy="4936490"/>
            <a:chOff x="0" y="1275588"/>
            <a:chExt cx="9150857" cy="4936490"/>
          </a:xfrm>
        </p:grpSpPr>
        <p:pic>
          <p:nvPicPr>
            <p:cNvPr id="6" name="object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031" y="1275588"/>
              <a:ext cx="8592312" cy="3436619"/>
            </a:xfrm>
            <a:prstGeom prst="rect">
              <a:avLst/>
            </a:prstGeom>
          </p:spPr>
        </p:pic>
        <p:grpSp>
          <p:nvGrpSpPr>
            <p:cNvPr id="7" name="object 9"/>
            <p:cNvGrpSpPr/>
            <p:nvPr/>
          </p:nvGrpSpPr>
          <p:grpSpPr>
            <a:xfrm>
              <a:off x="5414517" y="4408678"/>
              <a:ext cx="3736340" cy="1803400"/>
              <a:chOff x="5414517" y="4408678"/>
              <a:chExt cx="3736340" cy="1803400"/>
            </a:xfrm>
          </p:grpSpPr>
          <p:sp>
            <p:nvSpPr>
              <p:cNvPr id="12" name="object 10"/>
              <p:cNvSpPr/>
              <p:nvPr/>
            </p:nvSpPr>
            <p:spPr>
              <a:xfrm>
                <a:off x="5420869" y="4415031"/>
                <a:ext cx="3723640" cy="1790700"/>
              </a:xfrm>
              <a:custGeom>
                <a:avLst/>
                <a:gdLst/>
                <a:ahLst/>
                <a:cxnLst/>
                <a:rect l="l" t="t" r="r" b="b"/>
                <a:pathLst>
                  <a:path w="3723640" h="1790700">
                    <a:moveTo>
                      <a:pt x="3723131" y="0"/>
                    </a:moveTo>
                    <a:lnTo>
                      <a:pt x="1551304" y="0"/>
                    </a:lnTo>
                    <a:lnTo>
                      <a:pt x="0" y="0"/>
                    </a:lnTo>
                    <a:lnTo>
                      <a:pt x="0" y="1790687"/>
                    </a:lnTo>
                    <a:lnTo>
                      <a:pt x="3723131" y="1790687"/>
                    </a:lnTo>
                    <a:lnTo>
                      <a:pt x="3723131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1"/>
              <p:cNvSpPr/>
              <p:nvPr/>
            </p:nvSpPr>
            <p:spPr>
              <a:xfrm>
                <a:off x="5420867" y="4415028"/>
                <a:ext cx="3723640" cy="1790700"/>
              </a:xfrm>
              <a:custGeom>
                <a:avLst/>
                <a:gdLst/>
                <a:ahLst/>
                <a:cxnLst/>
                <a:rect l="l" t="t" r="r" b="b"/>
                <a:pathLst>
                  <a:path w="3723640" h="1790700">
                    <a:moveTo>
                      <a:pt x="0" y="0"/>
                    </a:moveTo>
                    <a:lnTo>
                      <a:pt x="620522" y="0"/>
                    </a:lnTo>
                    <a:lnTo>
                      <a:pt x="982764" y="0"/>
                    </a:lnTo>
                    <a:lnTo>
                      <a:pt x="1551305" y="0"/>
                    </a:lnTo>
                    <a:lnTo>
                      <a:pt x="3723132" y="0"/>
                    </a:lnTo>
                    <a:lnTo>
                      <a:pt x="3723132" y="298450"/>
                    </a:lnTo>
                    <a:lnTo>
                      <a:pt x="3723132" y="746125"/>
                    </a:lnTo>
                    <a:lnTo>
                      <a:pt x="3723132" y="1790700"/>
                    </a:lnTo>
                    <a:lnTo>
                      <a:pt x="1551305" y="1790700"/>
                    </a:lnTo>
                    <a:lnTo>
                      <a:pt x="620522" y="1790700"/>
                    </a:lnTo>
                    <a:lnTo>
                      <a:pt x="0" y="1790700"/>
                    </a:lnTo>
                    <a:lnTo>
                      <a:pt x="0" y="746125"/>
                    </a:lnTo>
                    <a:lnTo>
                      <a:pt x="0" y="298450"/>
                    </a:lnTo>
                    <a:lnTo>
                      <a:pt x="0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12"/>
            <p:cNvSpPr txBox="1"/>
            <p:nvPr/>
          </p:nvSpPr>
          <p:spPr>
            <a:xfrm>
              <a:off x="5488992" y="4424325"/>
              <a:ext cx="3575050" cy="1488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R="13081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alibri"/>
                  <a:cs typeface="Calibri"/>
                </a:rPr>
                <a:t>Special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assignments,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extra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duties,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special </a:t>
              </a:r>
              <a:r>
                <a:rPr sz="1600" dirty="0">
                  <a:latin typeface="Calibri"/>
                  <a:cs typeface="Calibri"/>
                </a:rPr>
                <a:t>duties,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deployment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through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Civilian </a:t>
              </a:r>
              <a:r>
                <a:rPr sz="1600" dirty="0">
                  <a:latin typeface="Calibri"/>
                  <a:cs typeface="Calibri"/>
                </a:rPr>
                <a:t>Expeditionary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Program,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participation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on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50" dirty="0">
                  <a:latin typeface="Calibri"/>
                  <a:cs typeface="Calibri"/>
                </a:rPr>
                <a:t>a </a:t>
              </a:r>
              <a:r>
                <a:rPr sz="1600" dirty="0">
                  <a:latin typeface="Calibri"/>
                  <a:cs typeface="Calibri"/>
                </a:rPr>
                <a:t>special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project,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community involvement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are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also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options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for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b="1" u="sng" spc="-1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gaining</a:t>
              </a:r>
              <a:r>
                <a:rPr sz="1600" b="1" u="sng" spc="50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endParaRPr sz="1600">
                <a:latin typeface="Calibri"/>
                <a:cs typeface="Calibri"/>
              </a:endParaRPr>
            </a:p>
            <a:p>
              <a:pPr>
                <a:lnSpc>
                  <a:spcPct val="100000"/>
                </a:lnSpc>
              </a:pPr>
              <a:r>
                <a:rPr sz="1600" b="1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a</a:t>
              </a:r>
              <a:r>
                <a:rPr sz="1600" b="1" u="sng" spc="-4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b="1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larger</a:t>
              </a:r>
              <a:r>
                <a:rPr sz="1600" b="1" u="sng" spc="-35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b="1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breath</a:t>
              </a:r>
              <a:r>
                <a:rPr sz="1600" b="1" u="sng" spc="-35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b="1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of</a:t>
              </a:r>
              <a:r>
                <a:rPr sz="1600" b="1" u="sng" spc="-3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b="1" u="sng" spc="-1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experience</a:t>
              </a:r>
              <a:r>
                <a:rPr sz="1600" b="1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with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relevant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9" name="object 13"/>
            <p:cNvSpPr txBox="1"/>
            <p:nvPr/>
          </p:nvSpPr>
          <p:spPr>
            <a:xfrm>
              <a:off x="5488992" y="5887364"/>
              <a:ext cx="1494790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alibri"/>
                  <a:cs typeface="Calibri"/>
                </a:rPr>
                <a:t>skills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abilities.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10" name="object 14"/>
            <p:cNvSpPr/>
            <p:nvPr/>
          </p:nvSpPr>
          <p:spPr>
            <a:xfrm>
              <a:off x="0" y="4593339"/>
              <a:ext cx="5335905" cy="1594485"/>
            </a:xfrm>
            <a:custGeom>
              <a:avLst/>
              <a:gdLst/>
              <a:ahLst/>
              <a:cxnLst/>
              <a:rect l="l" t="t" r="r" b="b"/>
              <a:pathLst>
                <a:path w="5335905" h="1594485">
                  <a:moveTo>
                    <a:pt x="5335524" y="0"/>
                  </a:moveTo>
                  <a:lnTo>
                    <a:pt x="2223135" y="0"/>
                  </a:lnTo>
                  <a:lnTo>
                    <a:pt x="0" y="0"/>
                  </a:lnTo>
                  <a:lnTo>
                    <a:pt x="0" y="1594091"/>
                  </a:lnTo>
                  <a:lnTo>
                    <a:pt x="5335524" y="1594091"/>
                  </a:lnTo>
                  <a:lnTo>
                    <a:pt x="53355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/>
            <p:cNvSpPr txBox="1"/>
            <p:nvPr/>
          </p:nvSpPr>
          <p:spPr>
            <a:xfrm>
              <a:off x="0" y="4593335"/>
              <a:ext cx="5335905" cy="1594485"/>
            </a:xfrm>
            <a:prstGeom prst="rect">
              <a:avLst/>
            </a:prstGeom>
            <a:ln w="12192">
              <a:solidFill>
                <a:srgbClr val="000000"/>
              </a:solidFill>
            </a:ln>
          </p:spPr>
          <p:txBody>
            <a:bodyPr vert="horz" wrap="square" lIns="0" tIns="22225" rIns="0" bIns="0" rtlCol="0">
              <a:spAutoFit/>
            </a:bodyPr>
            <a:lstStyle/>
            <a:p>
              <a:pPr marL="67945" marR="247650">
                <a:lnSpc>
                  <a:spcPct val="100000"/>
                </a:lnSpc>
                <a:spcBef>
                  <a:spcPts val="175"/>
                </a:spcBef>
              </a:pPr>
              <a:r>
                <a:rPr sz="1600" dirty="0">
                  <a:latin typeface="Calibri"/>
                  <a:cs typeface="Calibri"/>
                </a:rPr>
                <a:t>Career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development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provides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an</a:t>
              </a:r>
              <a:r>
                <a:rPr sz="1600" spc="-8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employee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opportunities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Calibri"/>
                  <a:cs typeface="Calibri"/>
                </a:rPr>
                <a:t>to </a:t>
              </a:r>
              <a:r>
                <a:rPr sz="1600" b="1" u="sng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obtain</a:t>
              </a:r>
              <a:r>
                <a:rPr sz="1600" b="1" u="sng" spc="-35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b="1" u="sng" spc="-10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experiences</a:t>
              </a:r>
              <a:r>
                <a:rPr sz="1600" b="1" u="sng" spc="-25" dirty="0"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that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would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not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regularly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be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available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in</a:t>
              </a:r>
              <a:r>
                <a:rPr sz="1600" spc="-50" dirty="0">
                  <a:latin typeface="Calibri"/>
                  <a:cs typeface="Calibri"/>
                </a:rPr>
                <a:t> a </a:t>
              </a:r>
              <a:r>
                <a:rPr sz="1600" dirty="0">
                  <a:latin typeface="Calibri"/>
                  <a:cs typeface="Calibri"/>
                </a:rPr>
                <a:t>single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position.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Examples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of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career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development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include,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Calibri"/>
                  <a:cs typeface="Calibri"/>
                </a:rPr>
                <a:t>but </a:t>
              </a:r>
              <a:r>
                <a:rPr sz="1600" dirty="0">
                  <a:latin typeface="Calibri"/>
                  <a:cs typeface="Calibri"/>
                </a:rPr>
                <a:t>are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not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limited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to,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centrally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funded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career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broadening,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CSLP,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KCPs.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Career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development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does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not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always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require geographic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spc="-20" dirty="0">
                  <a:latin typeface="Calibri"/>
                  <a:cs typeface="Calibri"/>
                </a:rPr>
                <a:t>mobility,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but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it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may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be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necessary.</a:t>
              </a:r>
              <a:endParaRPr sz="1600">
                <a:latin typeface="Calibri"/>
                <a:cs typeface="Calibri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14507A-1D5F-6B9B-6F2A-313B4FA55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9205"/>
      </p:ext>
    </p:extLst>
  </p:cSld>
  <p:clrMapOvr>
    <a:masterClrMapping/>
  </p:clrMapOvr>
  <p:transition advTm="5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>
            <a:spLocks/>
          </p:cNvSpPr>
          <p:nvPr/>
        </p:nvSpPr>
        <p:spPr bwMode="auto">
          <a:xfrm>
            <a:off x="2299874" y="469538"/>
            <a:ext cx="803937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35"/>
              <a:t> </a:t>
            </a:r>
            <a:r>
              <a:rPr lang="en-US" sz="3600" kern="0"/>
              <a:t>C</a:t>
            </a:r>
            <a:r>
              <a:rPr lang="en-US" sz="3600" kern="0" spc="-100"/>
              <a:t> </a:t>
            </a:r>
            <a:r>
              <a:rPr lang="en-US" sz="3600" kern="0"/>
              <a:t>–</a:t>
            </a:r>
            <a:r>
              <a:rPr lang="en-US" sz="3600" kern="0" spc="-114"/>
              <a:t> </a:t>
            </a:r>
            <a:r>
              <a:rPr lang="en-US" sz="3600" kern="0" spc="-55"/>
              <a:t>Career</a:t>
            </a:r>
            <a:r>
              <a:rPr lang="en-US" sz="3600" kern="0" spc="-120"/>
              <a:t> </a:t>
            </a:r>
            <a:r>
              <a:rPr lang="en-US" sz="3600" kern="0" spc="-40"/>
              <a:t>Goals</a:t>
            </a:r>
            <a:endParaRPr lang="en-US" sz="3600" kern="0" spc="-40" dirty="0"/>
          </a:p>
        </p:txBody>
      </p:sp>
      <p:grpSp>
        <p:nvGrpSpPr>
          <p:cNvPr id="5" name="Group 4"/>
          <p:cNvGrpSpPr/>
          <p:nvPr/>
        </p:nvGrpSpPr>
        <p:grpSpPr>
          <a:xfrm>
            <a:off x="1976162" y="1270797"/>
            <a:ext cx="8686799" cy="4934711"/>
            <a:chOff x="251459" y="1251203"/>
            <a:chExt cx="8686799" cy="4934711"/>
          </a:xfrm>
        </p:grpSpPr>
        <p:pic>
          <p:nvPicPr>
            <p:cNvPr id="6" name="object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59" y="1251203"/>
              <a:ext cx="8686799" cy="4934711"/>
            </a:xfrm>
            <a:prstGeom prst="rect">
              <a:avLst/>
            </a:prstGeom>
          </p:spPr>
        </p:pic>
        <p:sp>
          <p:nvSpPr>
            <p:cNvPr id="7" name="object 12"/>
            <p:cNvSpPr txBox="1"/>
            <p:nvPr/>
          </p:nvSpPr>
          <p:spPr>
            <a:xfrm>
              <a:off x="499872" y="3553967"/>
              <a:ext cx="8182609" cy="1018540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67945" marR="381000">
                <a:lnSpc>
                  <a:spcPct val="100000"/>
                </a:lnSpc>
                <a:spcBef>
                  <a:spcPts val="170"/>
                </a:spcBef>
              </a:pPr>
              <a:r>
                <a:rPr sz="1600" dirty="0">
                  <a:latin typeface="Calibri"/>
                  <a:cs typeface="Calibri"/>
                </a:rPr>
                <a:t>When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preparing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IDPs,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employees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should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view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their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career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paths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through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lens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of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Calibri"/>
                  <a:cs typeface="Calibri"/>
                </a:rPr>
                <a:t>AF </a:t>
              </a:r>
              <a:r>
                <a:rPr sz="1600" spc="-10" dirty="0">
                  <a:latin typeface="Calibri"/>
                  <a:cs typeface="Calibri"/>
                </a:rPr>
                <a:t>Individual</a:t>
              </a:r>
              <a:r>
                <a:rPr sz="1600" spc="-7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Development</a:t>
              </a:r>
              <a:r>
                <a:rPr sz="1600" spc="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Continuum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identify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areas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of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improvement.</a:t>
              </a:r>
              <a:r>
                <a:rPr sz="1600" dirty="0">
                  <a:latin typeface="Calibri"/>
                  <a:cs typeface="Calibri"/>
                </a:rPr>
                <a:t> The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continuum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guides employees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toward development programs linked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institutional</a:t>
              </a:r>
              <a:r>
                <a:rPr sz="1600" spc="-7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competencies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appropriate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Calibri"/>
                  <a:cs typeface="Calibri"/>
                </a:rPr>
                <a:t>to </a:t>
              </a:r>
              <a:r>
                <a:rPr sz="1600" dirty="0">
                  <a:latin typeface="Calibri"/>
                  <a:cs typeface="Calibri"/>
                </a:rPr>
                <a:t>each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position.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8" name="object 16"/>
            <p:cNvSpPr txBox="1"/>
            <p:nvPr/>
          </p:nvSpPr>
          <p:spPr>
            <a:xfrm>
              <a:off x="499872" y="2168651"/>
              <a:ext cx="8182609" cy="980440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67945" marR="53340">
                <a:lnSpc>
                  <a:spcPct val="100299"/>
                </a:lnSpc>
                <a:spcBef>
                  <a:spcPts val="160"/>
                </a:spcBef>
              </a:pPr>
              <a:r>
                <a:rPr sz="1600" dirty="0">
                  <a:latin typeface="Calibri"/>
                  <a:cs typeface="Calibri"/>
                </a:rPr>
                <a:t>Employee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development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is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deliberate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series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of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challenging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experiences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combined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with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education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training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opportunities.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Employees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should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create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goals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designed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develop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tactical, operational,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or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strategic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competencies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applicable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their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current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desired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future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positions.</a:t>
              </a:r>
              <a:endParaRPr sz="1600">
                <a:latin typeface="Calibri"/>
                <a:cs typeface="Calibri"/>
              </a:endParaRPr>
            </a:p>
          </p:txBody>
        </p:sp>
        <p:sp>
          <p:nvSpPr>
            <p:cNvPr id="9" name="object 20"/>
            <p:cNvSpPr txBox="1"/>
            <p:nvPr/>
          </p:nvSpPr>
          <p:spPr>
            <a:xfrm>
              <a:off x="499872" y="5079491"/>
              <a:ext cx="8182609" cy="601980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67945" marR="118745">
                <a:lnSpc>
                  <a:spcPct val="100000"/>
                </a:lnSpc>
                <a:spcBef>
                  <a:spcPts val="225"/>
                </a:spcBef>
              </a:pPr>
              <a:r>
                <a:rPr sz="1600" dirty="0">
                  <a:latin typeface="Arial"/>
                  <a:cs typeface="Arial"/>
                </a:rPr>
                <a:t>Go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ahead…I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dare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</a:t>
              </a:r>
              <a:r>
                <a:rPr sz="1600" spc="-2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dream</a:t>
              </a:r>
              <a:r>
                <a:rPr sz="1600" spc="-2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big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here!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Set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goal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that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thrills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scares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at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25" dirty="0">
                  <a:latin typeface="Arial"/>
                  <a:cs typeface="Arial"/>
                </a:rPr>
                <a:t>the </a:t>
              </a:r>
              <a:r>
                <a:rPr sz="1600" dirty="0">
                  <a:latin typeface="Arial"/>
                  <a:cs typeface="Arial"/>
                </a:rPr>
                <a:t>same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time.</a:t>
              </a:r>
              <a:endParaRPr sz="1600">
                <a:latin typeface="Arial"/>
                <a:cs typeface="Arial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35F677-5B3B-35EC-6AAB-65C21A4AF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1009"/>
      </p:ext>
    </p:extLst>
  </p:cSld>
  <p:clrMapOvr>
    <a:masterClrMapping/>
  </p:clrMapOvr>
  <p:transition advTm="23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>
            <a:spLocks/>
          </p:cNvSpPr>
          <p:nvPr/>
        </p:nvSpPr>
        <p:spPr bwMode="auto">
          <a:xfrm>
            <a:off x="2299874" y="469538"/>
            <a:ext cx="822225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35"/>
              <a:t> </a:t>
            </a:r>
            <a:r>
              <a:rPr lang="en-US" sz="3600" kern="0"/>
              <a:t>C</a:t>
            </a:r>
            <a:r>
              <a:rPr lang="en-US" sz="3600" kern="0" spc="-100"/>
              <a:t> </a:t>
            </a:r>
            <a:r>
              <a:rPr lang="en-US" sz="3600" kern="0"/>
              <a:t>–</a:t>
            </a:r>
            <a:r>
              <a:rPr lang="en-US" sz="3600" kern="0" spc="-114"/>
              <a:t> </a:t>
            </a:r>
            <a:r>
              <a:rPr lang="en-US" sz="3600" kern="0" spc="-55"/>
              <a:t>Career</a:t>
            </a:r>
            <a:r>
              <a:rPr lang="en-US" sz="3600" kern="0" spc="-120"/>
              <a:t> </a:t>
            </a:r>
            <a:r>
              <a:rPr lang="en-US" sz="3600" kern="0" spc="-40"/>
              <a:t>Goals</a:t>
            </a:r>
            <a:endParaRPr lang="en-US" sz="3600" kern="0" spc="-40" dirty="0"/>
          </a:p>
        </p:txBody>
      </p:sp>
      <p:grpSp>
        <p:nvGrpSpPr>
          <p:cNvPr id="5" name="Group 4"/>
          <p:cNvGrpSpPr/>
          <p:nvPr/>
        </p:nvGrpSpPr>
        <p:grpSpPr>
          <a:xfrm>
            <a:off x="2067602" y="1237051"/>
            <a:ext cx="8686800" cy="4962526"/>
            <a:chOff x="251459" y="1243583"/>
            <a:chExt cx="8686800" cy="4962526"/>
          </a:xfrm>
        </p:grpSpPr>
        <p:pic>
          <p:nvPicPr>
            <p:cNvPr id="6" name="object 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59" y="1243583"/>
              <a:ext cx="8686800" cy="4674107"/>
            </a:xfrm>
            <a:prstGeom prst="rect">
              <a:avLst/>
            </a:prstGeom>
          </p:spPr>
        </p:pic>
        <p:sp>
          <p:nvSpPr>
            <p:cNvPr id="7" name="object 9"/>
            <p:cNvSpPr/>
            <p:nvPr/>
          </p:nvSpPr>
          <p:spPr>
            <a:xfrm>
              <a:off x="490727" y="5457444"/>
              <a:ext cx="8182609" cy="748665"/>
            </a:xfrm>
            <a:custGeom>
              <a:avLst/>
              <a:gdLst/>
              <a:ahLst/>
              <a:cxnLst/>
              <a:rect l="l" t="t" r="r" b="b"/>
              <a:pathLst>
                <a:path w="8182609" h="748664">
                  <a:moveTo>
                    <a:pt x="8182356" y="0"/>
                  </a:moveTo>
                  <a:lnTo>
                    <a:pt x="0" y="0"/>
                  </a:lnTo>
                  <a:lnTo>
                    <a:pt x="0" y="748283"/>
                  </a:lnTo>
                  <a:lnTo>
                    <a:pt x="8182356" y="748283"/>
                  </a:lnTo>
                  <a:lnTo>
                    <a:pt x="818235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 txBox="1"/>
            <p:nvPr/>
          </p:nvSpPr>
          <p:spPr>
            <a:xfrm>
              <a:off x="490727" y="5457444"/>
              <a:ext cx="8182609" cy="748665"/>
            </a:xfrm>
            <a:prstGeom prst="rect">
              <a:avLst/>
            </a:prstGeom>
            <a:ln w="12192">
              <a:solidFill>
                <a:srgbClr val="000000"/>
              </a:solidFill>
            </a:ln>
          </p:spPr>
          <p:txBody>
            <a:bodyPr vert="horz" wrap="square" lIns="0" tIns="17145" rIns="0" bIns="0" rtlCol="0">
              <a:spAutoFit/>
            </a:bodyPr>
            <a:lstStyle/>
            <a:p>
              <a:pPr marL="67945" marR="242570">
                <a:lnSpc>
                  <a:spcPct val="100000"/>
                </a:lnSpc>
                <a:spcBef>
                  <a:spcPts val="135"/>
                </a:spcBef>
              </a:pPr>
              <a:r>
                <a:rPr sz="1600" dirty="0">
                  <a:latin typeface="Arial"/>
                  <a:cs typeface="Arial"/>
                </a:rPr>
                <a:t>Please</a:t>
              </a:r>
              <a:r>
                <a:rPr sz="1600" spc="-6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note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that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these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are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SMART</a:t>
              </a:r>
              <a:r>
                <a:rPr sz="1600" spc="-8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goals.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One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could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also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suggest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strategies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or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planned approaches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for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reaching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each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goal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in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each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section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well.</a:t>
              </a:r>
              <a:r>
                <a:rPr sz="1600" spc="-7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This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will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help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later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as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25" dirty="0">
                  <a:latin typeface="Arial"/>
                  <a:cs typeface="Arial"/>
                </a:rPr>
                <a:t>you </a:t>
              </a:r>
              <a:r>
                <a:rPr sz="1600" dirty="0">
                  <a:latin typeface="Arial"/>
                  <a:cs typeface="Arial"/>
                </a:rPr>
                <a:t>devise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action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plan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this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year</a:t>
              </a:r>
              <a:r>
                <a:rPr sz="1600" spc="-1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of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development.</a:t>
              </a:r>
              <a:endParaRPr sz="1600" dirty="0">
                <a:latin typeface="Arial"/>
                <a:cs typeface="Arial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ACBBF8-A2F5-EF40-5539-B18346F2F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751"/>
      </p:ext>
    </p:extLst>
  </p:cSld>
  <p:clrMapOvr>
    <a:masterClrMapping/>
  </p:clrMapOvr>
  <p:transition advTm="24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/>
          <p:cNvSpPr txBox="1">
            <a:spLocks/>
          </p:cNvSpPr>
          <p:nvPr/>
        </p:nvSpPr>
        <p:spPr bwMode="auto">
          <a:xfrm>
            <a:off x="3622706" y="507510"/>
            <a:ext cx="5129408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35"/>
              <a:t> </a:t>
            </a:r>
            <a:r>
              <a:rPr lang="en-US" sz="3600" kern="0" spc="-50"/>
              <a:t>D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609060" y="1200694"/>
            <a:ext cx="9156700" cy="5131435"/>
            <a:chOff x="-6350" y="1181100"/>
            <a:chExt cx="9156700" cy="5131435"/>
          </a:xfrm>
        </p:grpSpPr>
        <p:grpSp>
          <p:nvGrpSpPr>
            <p:cNvPr id="6" name="object 6"/>
            <p:cNvGrpSpPr/>
            <p:nvPr/>
          </p:nvGrpSpPr>
          <p:grpSpPr>
            <a:xfrm>
              <a:off x="54864" y="1181100"/>
              <a:ext cx="9014460" cy="5131435"/>
              <a:chOff x="54864" y="1181100"/>
              <a:chExt cx="9014460" cy="5131435"/>
            </a:xfrm>
          </p:grpSpPr>
          <p:sp>
            <p:nvSpPr>
              <p:cNvPr id="16" name="object 7"/>
              <p:cNvSpPr/>
              <p:nvPr/>
            </p:nvSpPr>
            <p:spPr>
              <a:xfrm>
                <a:off x="381000" y="6236208"/>
                <a:ext cx="8382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8382000" h="76200">
                    <a:moveTo>
                      <a:pt x="8382000" y="0"/>
                    </a:moveTo>
                    <a:lnTo>
                      <a:pt x="0" y="0"/>
                    </a:lnTo>
                    <a:lnTo>
                      <a:pt x="0" y="76199"/>
                    </a:lnTo>
                    <a:lnTo>
                      <a:pt x="8382000" y="76199"/>
                    </a:lnTo>
                    <a:lnTo>
                      <a:pt x="8382000" y="0"/>
                    </a:lnTo>
                    <a:close/>
                  </a:path>
                </a:pathLst>
              </a:custGeom>
              <a:solidFill>
                <a:srgbClr val="1D1D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4864" y="1181100"/>
                <a:ext cx="9014459" cy="4361687"/>
              </a:xfrm>
              <a:prstGeom prst="rect">
                <a:avLst/>
              </a:prstGeom>
            </p:spPr>
          </p:pic>
          <p:sp>
            <p:nvSpPr>
              <p:cNvPr id="18" name="object 9"/>
              <p:cNvSpPr/>
              <p:nvPr/>
            </p:nvSpPr>
            <p:spPr>
              <a:xfrm>
                <a:off x="670559" y="1516379"/>
                <a:ext cx="7813675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7813675" h="295910">
                    <a:moveTo>
                      <a:pt x="7813548" y="0"/>
                    </a:moveTo>
                    <a:lnTo>
                      <a:pt x="0" y="0"/>
                    </a:lnTo>
                    <a:lnTo>
                      <a:pt x="0" y="295656"/>
                    </a:lnTo>
                    <a:lnTo>
                      <a:pt x="7813548" y="295656"/>
                    </a:lnTo>
                    <a:lnTo>
                      <a:pt x="7813548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0"/>
              <p:cNvSpPr/>
              <p:nvPr/>
            </p:nvSpPr>
            <p:spPr>
              <a:xfrm>
                <a:off x="670559" y="1516379"/>
                <a:ext cx="7813675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7813675" h="295910">
                    <a:moveTo>
                      <a:pt x="0" y="0"/>
                    </a:moveTo>
                    <a:lnTo>
                      <a:pt x="1302258" y="0"/>
                    </a:lnTo>
                    <a:lnTo>
                      <a:pt x="3255645" y="0"/>
                    </a:lnTo>
                    <a:lnTo>
                      <a:pt x="7813548" y="0"/>
                    </a:lnTo>
                    <a:lnTo>
                      <a:pt x="7813548" y="172466"/>
                    </a:lnTo>
                    <a:lnTo>
                      <a:pt x="7813548" y="246379"/>
                    </a:lnTo>
                    <a:lnTo>
                      <a:pt x="7813548" y="295656"/>
                    </a:lnTo>
                    <a:lnTo>
                      <a:pt x="3255645" y="295656"/>
                    </a:lnTo>
                    <a:lnTo>
                      <a:pt x="2270696" y="295656"/>
                    </a:lnTo>
                    <a:lnTo>
                      <a:pt x="1302258" y="295656"/>
                    </a:lnTo>
                    <a:lnTo>
                      <a:pt x="0" y="295656"/>
                    </a:lnTo>
                    <a:lnTo>
                      <a:pt x="0" y="246379"/>
                    </a:lnTo>
                    <a:lnTo>
                      <a:pt x="0" y="172466"/>
                    </a:lnTo>
                    <a:lnTo>
                      <a:pt x="0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16"/>
            <p:cNvSpPr txBox="1"/>
            <p:nvPr/>
          </p:nvSpPr>
          <p:spPr>
            <a:xfrm>
              <a:off x="670559" y="1516380"/>
              <a:ext cx="7813675" cy="295910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69215">
                <a:lnSpc>
                  <a:spcPct val="100000"/>
                </a:lnSpc>
                <a:spcBef>
                  <a:spcPts val="170"/>
                </a:spcBef>
              </a:pPr>
              <a:r>
                <a:rPr sz="1600" dirty="0">
                  <a:latin typeface="Calibri"/>
                  <a:cs typeface="Calibri"/>
                </a:rPr>
                <a:t>Ensure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you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relate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category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competency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then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finally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specific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sub-competency.</a:t>
              </a:r>
              <a:endParaRPr sz="1600" dirty="0">
                <a:latin typeface="Calibri"/>
                <a:cs typeface="Calibri"/>
              </a:endParaRPr>
            </a:p>
          </p:txBody>
        </p:sp>
        <p:grpSp>
          <p:nvGrpSpPr>
            <p:cNvPr id="8" name="object 17"/>
            <p:cNvGrpSpPr/>
            <p:nvPr/>
          </p:nvGrpSpPr>
          <p:grpSpPr>
            <a:xfrm>
              <a:off x="6664308" y="3043427"/>
              <a:ext cx="2470789" cy="974729"/>
              <a:chOff x="6664308" y="3043427"/>
              <a:chExt cx="2470789" cy="974729"/>
            </a:xfrm>
          </p:grpSpPr>
          <p:sp>
            <p:nvSpPr>
              <p:cNvPr id="14" name="object 18"/>
              <p:cNvSpPr/>
              <p:nvPr/>
            </p:nvSpPr>
            <p:spPr>
              <a:xfrm>
                <a:off x="6664308" y="3043431"/>
                <a:ext cx="2470785" cy="974725"/>
              </a:xfrm>
              <a:custGeom>
                <a:avLst/>
                <a:gdLst/>
                <a:ahLst/>
                <a:cxnLst/>
                <a:rect l="l" t="t" r="r" b="b"/>
                <a:pathLst>
                  <a:path w="2470784" h="974725">
                    <a:moveTo>
                      <a:pt x="2470543" y="0"/>
                    </a:moveTo>
                    <a:lnTo>
                      <a:pt x="1481086" y="0"/>
                    </a:lnTo>
                    <a:lnTo>
                      <a:pt x="774331" y="0"/>
                    </a:lnTo>
                    <a:lnTo>
                      <a:pt x="774331" y="456056"/>
                    </a:lnTo>
                    <a:lnTo>
                      <a:pt x="0" y="974344"/>
                    </a:lnTo>
                    <a:lnTo>
                      <a:pt x="774331" y="651510"/>
                    </a:lnTo>
                    <a:lnTo>
                      <a:pt x="774331" y="781812"/>
                    </a:lnTo>
                    <a:lnTo>
                      <a:pt x="2470543" y="781812"/>
                    </a:lnTo>
                    <a:lnTo>
                      <a:pt x="2470543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9"/>
              <p:cNvSpPr/>
              <p:nvPr/>
            </p:nvSpPr>
            <p:spPr>
              <a:xfrm>
                <a:off x="6664312" y="3043427"/>
                <a:ext cx="2470785" cy="974725"/>
              </a:xfrm>
              <a:custGeom>
                <a:avLst/>
                <a:gdLst/>
                <a:ahLst/>
                <a:cxnLst/>
                <a:rect l="l" t="t" r="r" b="b"/>
                <a:pathLst>
                  <a:path w="2470784" h="974725">
                    <a:moveTo>
                      <a:pt x="774331" y="0"/>
                    </a:moveTo>
                    <a:lnTo>
                      <a:pt x="1057033" y="0"/>
                    </a:lnTo>
                    <a:lnTo>
                      <a:pt x="1481086" y="0"/>
                    </a:lnTo>
                    <a:lnTo>
                      <a:pt x="2470543" y="0"/>
                    </a:lnTo>
                    <a:lnTo>
                      <a:pt x="2470543" y="456056"/>
                    </a:lnTo>
                    <a:lnTo>
                      <a:pt x="2470543" y="651510"/>
                    </a:lnTo>
                    <a:lnTo>
                      <a:pt x="2470543" y="781812"/>
                    </a:lnTo>
                    <a:lnTo>
                      <a:pt x="1481086" y="781812"/>
                    </a:lnTo>
                    <a:lnTo>
                      <a:pt x="1057033" y="781812"/>
                    </a:lnTo>
                    <a:lnTo>
                      <a:pt x="774331" y="781812"/>
                    </a:lnTo>
                    <a:lnTo>
                      <a:pt x="774331" y="651510"/>
                    </a:lnTo>
                    <a:lnTo>
                      <a:pt x="0" y="974344"/>
                    </a:lnTo>
                    <a:lnTo>
                      <a:pt x="774331" y="456056"/>
                    </a:lnTo>
                    <a:lnTo>
                      <a:pt x="774331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20"/>
            <p:cNvSpPr txBox="1"/>
            <p:nvPr/>
          </p:nvSpPr>
          <p:spPr>
            <a:xfrm>
              <a:off x="7493855" y="3058928"/>
              <a:ext cx="1563370" cy="6438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r>
                <a:rPr sz="1350" dirty="0">
                  <a:latin typeface="Arial"/>
                  <a:cs typeface="Arial"/>
                </a:rPr>
                <a:t>These</a:t>
              </a:r>
              <a:r>
                <a:rPr sz="1350" spc="-30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blocks</a:t>
              </a:r>
              <a:r>
                <a:rPr sz="1350" spc="-5" dirty="0">
                  <a:latin typeface="Arial"/>
                  <a:cs typeface="Arial"/>
                </a:rPr>
                <a:t> </a:t>
              </a:r>
              <a:r>
                <a:rPr sz="1350" spc="-10" dirty="0">
                  <a:latin typeface="Arial"/>
                  <a:cs typeface="Arial"/>
                </a:rPr>
                <a:t>permit </a:t>
              </a:r>
              <a:r>
                <a:rPr sz="1350" dirty="0">
                  <a:latin typeface="Arial"/>
                  <a:cs typeface="Arial"/>
                </a:rPr>
                <a:t>you</a:t>
              </a:r>
              <a:r>
                <a:rPr sz="1350" spc="-15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to</a:t>
              </a:r>
              <a:r>
                <a:rPr sz="1350" spc="-10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select</a:t>
              </a:r>
              <a:r>
                <a:rPr sz="1350" spc="-40" dirty="0">
                  <a:latin typeface="Arial"/>
                  <a:cs typeface="Arial"/>
                </a:rPr>
                <a:t> </a:t>
              </a:r>
              <a:r>
                <a:rPr sz="1350" spc="-20" dirty="0">
                  <a:latin typeface="Arial"/>
                  <a:cs typeface="Arial"/>
                </a:rPr>
                <a:t>from </a:t>
              </a:r>
              <a:r>
                <a:rPr sz="1350" dirty="0">
                  <a:latin typeface="Arial"/>
                  <a:cs typeface="Arial"/>
                </a:rPr>
                <a:t>the</a:t>
              </a:r>
              <a:r>
                <a:rPr sz="1350" spc="-35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various</a:t>
              </a:r>
              <a:r>
                <a:rPr sz="1350" spc="-25" dirty="0">
                  <a:latin typeface="Arial"/>
                  <a:cs typeface="Arial"/>
                </a:rPr>
                <a:t> </a:t>
              </a:r>
              <a:r>
                <a:rPr sz="1350" spc="-10" dirty="0">
                  <a:latin typeface="Arial"/>
                  <a:cs typeface="Arial"/>
                </a:rPr>
                <a:t>options.</a:t>
              </a:r>
              <a:endParaRPr sz="1350">
                <a:latin typeface="Arial"/>
                <a:cs typeface="Arial"/>
              </a:endParaRPr>
            </a:p>
          </p:txBody>
        </p:sp>
        <p:grpSp>
          <p:nvGrpSpPr>
            <p:cNvPr id="10" name="object 21"/>
            <p:cNvGrpSpPr/>
            <p:nvPr/>
          </p:nvGrpSpPr>
          <p:grpSpPr>
            <a:xfrm>
              <a:off x="-6350" y="5204205"/>
              <a:ext cx="9156700" cy="1085850"/>
              <a:chOff x="-6350" y="5204205"/>
              <a:chExt cx="9156700" cy="1085850"/>
            </a:xfrm>
          </p:grpSpPr>
          <p:sp>
            <p:nvSpPr>
              <p:cNvPr id="12" name="object 22"/>
              <p:cNvSpPr/>
              <p:nvPr/>
            </p:nvSpPr>
            <p:spPr>
              <a:xfrm>
                <a:off x="-3" y="5210559"/>
                <a:ext cx="914400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073150">
                    <a:moveTo>
                      <a:pt x="9144000" y="0"/>
                    </a:moveTo>
                    <a:lnTo>
                      <a:pt x="3810000" y="0"/>
                    </a:lnTo>
                    <a:lnTo>
                      <a:pt x="0" y="0"/>
                    </a:lnTo>
                    <a:lnTo>
                      <a:pt x="0" y="1072883"/>
                    </a:lnTo>
                    <a:lnTo>
                      <a:pt x="9144000" y="1072883"/>
                    </a:lnTo>
                    <a:lnTo>
                      <a:pt x="914400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3"/>
              <p:cNvSpPr/>
              <p:nvPr/>
            </p:nvSpPr>
            <p:spPr>
              <a:xfrm>
                <a:off x="0" y="5210555"/>
                <a:ext cx="9144000" cy="107315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073150">
                    <a:moveTo>
                      <a:pt x="0" y="0"/>
                    </a:moveTo>
                    <a:lnTo>
                      <a:pt x="1524000" y="0"/>
                    </a:lnTo>
                    <a:lnTo>
                      <a:pt x="2356408" y="0"/>
                    </a:lnTo>
                    <a:lnTo>
                      <a:pt x="3810000" y="0"/>
                    </a:lnTo>
                    <a:lnTo>
                      <a:pt x="9144000" y="0"/>
                    </a:lnTo>
                    <a:lnTo>
                      <a:pt x="9144000" y="178816"/>
                    </a:lnTo>
                    <a:lnTo>
                      <a:pt x="9144000" y="447040"/>
                    </a:lnTo>
                    <a:lnTo>
                      <a:pt x="9144000" y="1072896"/>
                    </a:lnTo>
                    <a:lnTo>
                      <a:pt x="3810000" y="1072896"/>
                    </a:lnTo>
                    <a:lnTo>
                      <a:pt x="1524000" y="1072896"/>
                    </a:lnTo>
                    <a:lnTo>
                      <a:pt x="0" y="1072896"/>
                    </a:lnTo>
                    <a:lnTo>
                      <a:pt x="0" y="447040"/>
                    </a:lnTo>
                    <a:lnTo>
                      <a:pt x="0" y="178816"/>
                    </a:lnTo>
                    <a:lnTo>
                      <a:pt x="0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24"/>
            <p:cNvSpPr txBox="1"/>
            <p:nvPr/>
          </p:nvSpPr>
          <p:spPr>
            <a:xfrm>
              <a:off x="30480" y="5226958"/>
              <a:ext cx="8893810" cy="10007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marR="304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Arial"/>
                  <a:cs typeface="Arial"/>
                </a:rPr>
                <a:t>State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here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what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strategy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for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development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will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use,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educational,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training,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or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experience.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Or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25" dirty="0">
                  <a:latin typeface="Arial"/>
                  <a:cs typeface="Arial"/>
                </a:rPr>
                <a:t>you </a:t>
              </a:r>
              <a:r>
                <a:rPr sz="1600" dirty="0">
                  <a:latin typeface="Arial"/>
                  <a:cs typeface="Arial"/>
                </a:rPr>
                <a:t>may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need</a:t>
              </a:r>
              <a:r>
                <a:rPr sz="1600" spc="-6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combination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of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these.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Consider</a:t>
              </a:r>
              <a:r>
                <a:rPr sz="1600" spc="-7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areas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your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assessment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identified</a:t>
              </a:r>
              <a:r>
                <a:rPr sz="1600" spc="-6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in</a:t>
              </a:r>
              <a:r>
                <a:rPr sz="1600" spc="-6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MyVector</a:t>
              </a:r>
              <a:r>
                <a:rPr sz="1600" spc="-25" dirty="0">
                  <a:latin typeface="Arial"/>
                  <a:cs typeface="Arial"/>
                </a:rPr>
                <a:t> as </a:t>
              </a:r>
              <a:r>
                <a:rPr sz="1600" dirty="0">
                  <a:latin typeface="Arial"/>
                  <a:cs typeface="Arial"/>
                </a:rPr>
                <a:t>requirements</a:t>
              </a:r>
              <a:r>
                <a:rPr sz="1600" spc="-9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suggested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articles,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videos,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books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develop</a:t>
              </a:r>
              <a:r>
                <a:rPr sz="1600" spc="-6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these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areas.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Identify</a:t>
              </a:r>
              <a:r>
                <a:rPr sz="1600" spc="-215" dirty="0">
                  <a:latin typeface="Arial"/>
                  <a:cs typeface="Arial"/>
                </a:rPr>
                <a:t> </a:t>
              </a:r>
              <a:r>
                <a:rPr sz="1350" spc="-352" baseline="46296" dirty="0">
                  <a:latin typeface="Calibri"/>
                  <a:cs typeface="Calibri"/>
                </a:rPr>
                <a:t>1</a:t>
              </a:r>
              <a:r>
                <a:rPr sz="1600" spc="-950" dirty="0">
                  <a:latin typeface="Arial"/>
                  <a:cs typeface="Arial"/>
                </a:rPr>
                <a:t>w</a:t>
              </a:r>
              <a:r>
                <a:rPr sz="1350" spc="-15" baseline="46296" dirty="0">
                  <a:latin typeface="Calibri"/>
                  <a:cs typeface="Calibri"/>
                </a:rPr>
                <a:t>3</a:t>
              </a:r>
              <a:r>
                <a:rPr sz="1350" spc="375" baseline="46296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Arial"/>
                  <a:cs typeface="Arial"/>
                </a:rPr>
                <a:t>hat </a:t>
              </a:r>
              <a:r>
                <a:rPr sz="1600" dirty="0">
                  <a:latin typeface="Arial"/>
                  <a:cs typeface="Arial"/>
                </a:rPr>
                <a:t>steps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will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be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taken</a:t>
              </a:r>
              <a:r>
                <a:rPr sz="1600" spc="-2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when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each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item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will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be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completed.</a:t>
              </a:r>
              <a:endParaRPr sz="1600">
                <a:latin typeface="Arial"/>
                <a:cs typeface="Arial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87FE19-2244-510D-1256-56D350C7A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25176"/>
      </p:ext>
    </p:extLst>
  </p:cSld>
  <p:clrMapOvr>
    <a:masterClrMapping/>
  </p:clrMapOvr>
  <p:transition advTm="31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 txBox="1">
            <a:spLocks/>
          </p:cNvSpPr>
          <p:nvPr/>
        </p:nvSpPr>
        <p:spPr bwMode="auto">
          <a:xfrm>
            <a:off x="3006979" y="507510"/>
            <a:ext cx="639174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55"/>
              <a:t> </a:t>
            </a:r>
            <a:r>
              <a:rPr lang="en-US" sz="3600" kern="0" spc="-75"/>
              <a:t>D,</a:t>
            </a:r>
            <a:r>
              <a:rPr lang="en-US" sz="3600" kern="0" spc="-130"/>
              <a:t> </a:t>
            </a:r>
            <a:r>
              <a:rPr lang="en-US" sz="3600" kern="0" spc="-50"/>
              <a:t>Part</a:t>
            </a:r>
            <a:r>
              <a:rPr lang="en-US" sz="3600" kern="0" spc="-100"/>
              <a:t> </a:t>
            </a:r>
            <a:r>
              <a:rPr lang="en-US" sz="3600" kern="0" spc="-50"/>
              <a:t>2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624502" y="1429512"/>
            <a:ext cx="9156700" cy="5199888"/>
            <a:chOff x="-6350" y="1246632"/>
            <a:chExt cx="9156700" cy="5504822"/>
          </a:xfrm>
        </p:grpSpPr>
        <p:grpSp>
          <p:nvGrpSpPr>
            <p:cNvPr id="6" name="object 2"/>
            <p:cNvGrpSpPr/>
            <p:nvPr/>
          </p:nvGrpSpPr>
          <p:grpSpPr>
            <a:xfrm>
              <a:off x="74676" y="1246632"/>
              <a:ext cx="8994775" cy="5066030"/>
              <a:chOff x="74676" y="1246632"/>
              <a:chExt cx="8994775" cy="5066030"/>
            </a:xfrm>
          </p:grpSpPr>
          <p:pic>
            <p:nvPicPr>
              <p:cNvPr id="16" name="object 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4676" y="1246632"/>
                <a:ext cx="8994647" cy="4649723"/>
              </a:xfrm>
              <a:prstGeom prst="rect">
                <a:avLst/>
              </a:prstGeom>
            </p:spPr>
          </p:pic>
          <p:sp>
            <p:nvSpPr>
              <p:cNvPr id="17" name="object 4"/>
              <p:cNvSpPr/>
              <p:nvPr/>
            </p:nvSpPr>
            <p:spPr>
              <a:xfrm>
                <a:off x="2442971" y="2260091"/>
                <a:ext cx="2590800" cy="1504950"/>
              </a:xfrm>
              <a:custGeom>
                <a:avLst/>
                <a:gdLst/>
                <a:ahLst/>
                <a:cxnLst/>
                <a:rect l="l" t="t" r="r" b="b"/>
                <a:pathLst>
                  <a:path w="2590800" h="1504950">
                    <a:moveTo>
                      <a:pt x="2590800" y="0"/>
                    </a:moveTo>
                    <a:lnTo>
                      <a:pt x="0" y="0"/>
                    </a:lnTo>
                    <a:lnTo>
                      <a:pt x="0" y="446531"/>
                    </a:lnTo>
                    <a:lnTo>
                      <a:pt x="1511300" y="446531"/>
                    </a:lnTo>
                    <a:lnTo>
                      <a:pt x="1941830" y="1504899"/>
                    </a:lnTo>
                    <a:lnTo>
                      <a:pt x="2159000" y="446531"/>
                    </a:lnTo>
                    <a:lnTo>
                      <a:pt x="2590800" y="446531"/>
                    </a:lnTo>
                    <a:lnTo>
                      <a:pt x="259080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5"/>
              <p:cNvSpPr/>
              <p:nvPr/>
            </p:nvSpPr>
            <p:spPr>
              <a:xfrm>
                <a:off x="2442971" y="2260091"/>
                <a:ext cx="2590800" cy="1504950"/>
              </a:xfrm>
              <a:custGeom>
                <a:avLst/>
                <a:gdLst/>
                <a:ahLst/>
                <a:cxnLst/>
                <a:rect l="l" t="t" r="r" b="b"/>
                <a:pathLst>
                  <a:path w="2590800" h="1504950">
                    <a:moveTo>
                      <a:pt x="0" y="0"/>
                    </a:moveTo>
                    <a:lnTo>
                      <a:pt x="1511300" y="0"/>
                    </a:lnTo>
                    <a:lnTo>
                      <a:pt x="2159000" y="0"/>
                    </a:lnTo>
                    <a:lnTo>
                      <a:pt x="2590800" y="0"/>
                    </a:lnTo>
                    <a:lnTo>
                      <a:pt x="2590800" y="260477"/>
                    </a:lnTo>
                    <a:lnTo>
                      <a:pt x="2590800" y="372110"/>
                    </a:lnTo>
                    <a:lnTo>
                      <a:pt x="2590800" y="446531"/>
                    </a:lnTo>
                    <a:lnTo>
                      <a:pt x="2159000" y="446531"/>
                    </a:lnTo>
                    <a:lnTo>
                      <a:pt x="1941830" y="1504899"/>
                    </a:lnTo>
                    <a:lnTo>
                      <a:pt x="1511300" y="446531"/>
                    </a:lnTo>
                    <a:lnTo>
                      <a:pt x="0" y="446531"/>
                    </a:lnTo>
                    <a:lnTo>
                      <a:pt x="0" y="372110"/>
                    </a:lnTo>
                    <a:lnTo>
                      <a:pt x="0" y="260477"/>
                    </a:lnTo>
                    <a:lnTo>
                      <a:pt x="0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11"/>
            <p:cNvSpPr txBox="1"/>
            <p:nvPr/>
          </p:nvSpPr>
          <p:spPr>
            <a:xfrm>
              <a:off x="2499014" y="2275169"/>
              <a:ext cx="2513965" cy="43815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r>
                <a:rPr sz="1350" dirty="0">
                  <a:latin typeface="Arial"/>
                  <a:cs typeface="Arial"/>
                </a:rPr>
                <a:t>Strategizing</a:t>
              </a:r>
              <a:r>
                <a:rPr sz="1350" spc="-65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and</a:t>
              </a:r>
              <a:r>
                <a:rPr sz="1350" spc="-25" dirty="0">
                  <a:latin typeface="Arial"/>
                  <a:cs typeface="Arial"/>
                </a:rPr>
                <a:t> </a:t>
              </a:r>
              <a:r>
                <a:rPr sz="1350" dirty="0">
                  <a:latin typeface="Arial"/>
                  <a:cs typeface="Arial"/>
                </a:rPr>
                <a:t>planning</a:t>
              </a:r>
              <a:r>
                <a:rPr sz="1350" spc="-50" dirty="0">
                  <a:latin typeface="Arial"/>
                  <a:cs typeface="Arial"/>
                </a:rPr>
                <a:t> </a:t>
              </a:r>
              <a:r>
                <a:rPr sz="1350" spc="-10" dirty="0">
                  <a:latin typeface="Arial"/>
                  <a:cs typeface="Arial"/>
                </a:rPr>
                <a:t>begins here.</a:t>
              </a:r>
              <a:endParaRPr sz="1350">
                <a:latin typeface="Arial"/>
                <a:cs typeface="Arial"/>
              </a:endParaRPr>
            </a:p>
          </p:txBody>
        </p:sp>
        <p:grpSp>
          <p:nvGrpSpPr>
            <p:cNvPr id="8" name="object 12"/>
            <p:cNvGrpSpPr/>
            <p:nvPr/>
          </p:nvGrpSpPr>
          <p:grpSpPr>
            <a:xfrm>
              <a:off x="-6350" y="5451094"/>
              <a:ext cx="9156700" cy="838835"/>
              <a:chOff x="-6350" y="5451094"/>
              <a:chExt cx="9156700" cy="838835"/>
            </a:xfrm>
          </p:grpSpPr>
          <p:sp>
            <p:nvSpPr>
              <p:cNvPr id="14" name="object 13"/>
              <p:cNvSpPr/>
              <p:nvPr/>
            </p:nvSpPr>
            <p:spPr>
              <a:xfrm>
                <a:off x="-3" y="5457447"/>
                <a:ext cx="9144000" cy="826135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826135">
                    <a:moveTo>
                      <a:pt x="9144000" y="0"/>
                    </a:moveTo>
                    <a:lnTo>
                      <a:pt x="3810000" y="0"/>
                    </a:lnTo>
                    <a:lnTo>
                      <a:pt x="0" y="0"/>
                    </a:lnTo>
                    <a:lnTo>
                      <a:pt x="0" y="825995"/>
                    </a:lnTo>
                    <a:lnTo>
                      <a:pt x="9144000" y="825995"/>
                    </a:lnTo>
                    <a:lnTo>
                      <a:pt x="914400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4"/>
              <p:cNvSpPr/>
              <p:nvPr/>
            </p:nvSpPr>
            <p:spPr>
              <a:xfrm>
                <a:off x="0" y="5457444"/>
                <a:ext cx="9144000" cy="826135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826135">
                    <a:moveTo>
                      <a:pt x="0" y="0"/>
                    </a:moveTo>
                    <a:lnTo>
                      <a:pt x="1524000" y="0"/>
                    </a:lnTo>
                    <a:lnTo>
                      <a:pt x="2356408" y="0"/>
                    </a:lnTo>
                    <a:lnTo>
                      <a:pt x="3810000" y="0"/>
                    </a:lnTo>
                    <a:lnTo>
                      <a:pt x="9144000" y="0"/>
                    </a:lnTo>
                    <a:lnTo>
                      <a:pt x="9144000" y="137667"/>
                    </a:lnTo>
                    <a:lnTo>
                      <a:pt x="9144000" y="344169"/>
                    </a:lnTo>
                    <a:lnTo>
                      <a:pt x="9144000" y="826007"/>
                    </a:lnTo>
                    <a:lnTo>
                      <a:pt x="3810000" y="826007"/>
                    </a:lnTo>
                    <a:lnTo>
                      <a:pt x="1524000" y="826007"/>
                    </a:lnTo>
                    <a:lnTo>
                      <a:pt x="0" y="826007"/>
                    </a:lnTo>
                    <a:lnTo>
                      <a:pt x="0" y="344169"/>
                    </a:lnTo>
                    <a:lnTo>
                      <a:pt x="0" y="137667"/>
                    </a:lnTo>
                    <a:lnTo>
                      <a:pt x="0" y="0"/>
                    </a:lnTo>
                    <a:close/>
                  </a:path>
                </a:pathLst>
              </a:custGeom>
              <a:ln w="121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15"/>
            <p:cNvSpPr txBox="1"/>
            <p:nvPr/>
          </p:nvSpPr>
          <p:spPr>
            <a:xfrm>
              <a:off x="30480" y="5474234"/>
              <a:ext cx="903224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marR="304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Arial"/>
                  <a:cs typeface="Arial"/>
                </a:rPr>
                <a:t>Try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use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SMART</a:t>
              </a:r>
              <a:r>
                <a:rPr sz="1600" spc="-7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Standard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develop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plan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of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action.</a:t>
              </a:r>
              <a:r>
                <a:rPr sz="1600" spc="-6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Think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about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1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–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2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year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goals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6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consider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results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of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your</a:t>
              </a:r>
              <a:r>
                <a:rPr sz="1600" spc="-10" dirty="0">
                  <a:latin typeface="Arial"/>
                  <a:cs typeface="Arial"/>
                </a:rPr>
                <a:t> </a:t>
              </a:r>
              <a:r>
                <a:rPr sz="1600" spc="-25" dirty="0">
                  <a:latin typeface="Arial"/>
                  <a:cs typeface="Arial"/>
                </a:rPr>
                <a:t>MyVector</a:t>
              </a:r>
              <a:r>
                <a:rPr sz="1600" spc="-8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Assessment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guidance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from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Pathfinder</a:t>
              </a:r>
              <a:r>
                <a:rPr sz="1350" spc="-15" baseline="49382" dirty="0">
                  <a:latin typeface="Calibri"/>
                  <a:cs typeface="Calibri"/>
                </a:rPr>
                <a:t>1</a:t>
              </a:r>
              <a:r>
                <a:rPr sz="1600" spc="-10" dirty="0">
                  <a:latin typeface="Arial"/>
                  <a:cs typeface="Arial"/>
                </a:rPr>
                <a:t>.</a:t>
              </a:r>
              <a:r>
                <a:rPr sz="1350" spc="-15" baseline="49382" dirty="0">
                  <a:latin typeface="Calibri"/>
                  <a:cs typeface="Calibri"/>
                </a:rPr>
                <a:t>4</a:t>
              </a:r>
              <a:r>
                <a:rPr sz="1600" spc="-10" dirty="0">
                  <a:latin typeface="Arial"/>
                  <a:cs typeface="Arial"/>
                </a:rPr>
                <a:t>These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10" name="object 16"/>
            <p:cNvGrpSpPr/>
            <p:nvPr/>
          </p:nvGrpSpPr>
          <p:grpSpPr>
            <a:xfrm>
              <a:off x="1179520" y="2731904"/>
              <a:ext cx="7557770" cy="4019550"/>
              <a:chOff x="1179520" y="2731904"/>
              <a:chExt cx="7557770" cy="4019550"/>
            </a:xfrm>
          </p:grpSpPr>
          <p:sp>
            <p:nvSpPr>
              <p:cNvPr id="11" name="object 17"/>
              <p:cNvSpPr/>
              <p:nvPr/>
            </p:nvSpPr>
            <p:spPr>
              <a:xfrm>
                <a:off x="1187457" y="2739842"/>
                <a:ext cx="666115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666114" h="1047750">
                    <a:moveTo>
                      <a:pt x="388264" y="0"/>
                    </a:moveTo>
                    <a:lnTo>
                      <a:pt x="138658" y="722033"/>
                    </a:lnTo>
                    <a:lnTo>
                      <a:pt x="0" y="674103"/>
                    </a:lnTo>
                    <a:lnTo>
                      <a:pt x="181444" y="1047267"/>
                    </a:lnTo>
                    <a:lnTo>
                      <a:pt x="554608" y="865835"/>
                    </a:lnTo>
                    <a:lnTo>
                      <a:pt x="415963" y="817892"/>
                    </a:lnTo>
                    <a:lnTo>
                      <a:pt x="665568" y="95859"/>
                    </a:lnTo>
                    <a:lnTo>
                      <a:pt x="388264" y="0"/>
                    </a:lnTo>
                    <a:close/>
                  </a:path>
                </a:pathLst>
              </a:custGeom>
              <a:solidFill>
                <a:srgbClr val="4966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8"/>
              <p:cNvSpPr/>
              <p:nvPr/>
            </p:nvSpPr>
            <p:spPr>
              <a:xfrm>
                <a:off x="1187457" y="2739842"/>
                <a:ext cx="666115" cy="1047750"/>
              </a:xfrm>
              <a:custGeom>
                <a:avLst/>
                <a:gdLst/>
                <a:ahLst/>
                <a:cxnLst/>
                <a:rect l="l" t="t" r="r" b="b"/>
                <a:pathLst>
                  <a:path w="666114" h="1047750">
                    <a:moveTo>
                      <a:pt x="665568" y="95859"/>
                    </a:moveTo>
                    <a:lnTo>
                      <a:pt x="415963" y="817892"/>
                    </a:lnTo>
                    <a:lnTo>
                      <a:pt x="554608" y="865835"/>
                    </a:lnTo>
                    <a:lnTo>
                      <a:pt x="181444" y="1047267"/>
                    </a:lnTo>
                    <a:lnTo>
                      <a:pt x="0" y="674103"/>
                    </a:lnTo>
                    <a:lnTo>
                      <a:pt x="138658" y="722033"/>
                    </a:lnTo>
                    <a:lnTo>
                      <a:pt x="388264" y="0"/>
                    </a:lnTo>
                    <a:lnTo>
                      <a:pt x="665568" y="95859"/>
                    </a:lnTo>
                    <a:close/>
                  </a:path>
                </a:pathLst>
              </a:custGeom>
              <a:ln w="15875">
                <a:solidFill>
                  <a:srgbClr val="34487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object 1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250935" y="6263639"/>
                <a:ext cx="486155" cy="487679"/>
              </a:xfrm>
              <a:prstGeom prst="rect">
                <a:avLst/>
              </a:prstGeom>
            </p:spPr>
          </p:pic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D738F7-C865-F475-8CB1-56C62F688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5600"/>
      </p:ext>
    </p:extLst>
  </p:cSld>
  <p:clrMapOvr>
    <a:masterClrMapping/>
  </p:clrMapOvr>
  <p:transition advTm="43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/>
          <p:cNvSpPr txBox="1">
            <a:spLocks/>
          </p:cNvSpPr>
          <p:nvPr/>
        </p:nvSpPr>
        <p:spPr bwMode="auto">
          <a:xfrm>
            <a:off x="3127373" y="516231"/>
            <a:ext cx="6023158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0"/>
              <a:t>Section</a:t>
            </a:r>
            <a:r>
              <a:rPr lang="en-US" sz="3600" kern="0" spc="-155"/>
              <a:t> </a:t>
            </a:r>
            <a:r>
              <a:rPr lang="en-US" sz="3600" kern="0" spc="-60"/>
              <a:t>D,</a:t>
            </a:r>
            <a:r>
              <a:rPr lang="en-US" sz="3600" kern="0" spc="-130"/>
              <a:t> </a:t>
            </a:r>
            <a:r>
              <a:rPr lang="en-US" sz="3600" kern="0" spc="-55"/>
              <a:t>Part</a:t>
            </a:r>
            <a:r>
              <a:rPr lang="en-US" sz="3600" kern="0" spc="-125"/>
              <a:t> </a:t>
            </a:r>
            <a:r>
              <a:rPr lang="en-US" sz="3600" kern="0" spc="-50"/>
              <a:t>2</a:t>
            </a:r>
            <a:endParaRPr lang="en-US" sz="3600" kern="0" spc="-50" dirty="0"/>
          </a:p>
        </p:txBody>
      </p:sp>
      <p:grpSp>
        <p:nvGrpSpPr>
          <p:cNvPr id="10" name="Group 9"/>
          <p:cNvGrpSpPr/>
          <p:nvPr/>
        </p:nvGrpSpPr>
        <p:grpSpPr>
          <a:xfrm>
            <a:off x="1116875" y="1312778"/>
            <a:ext cx="9953896" cy="4999757"/>
            <a:chOff x="381000" y="1312778"/>
            <a:chExt cx="8382000" cy="4999757"/>
          </a:xfrm>
        </p:grpSpPr>
        <p:grpSp>
          <p:nvGrpSpPr>
            <p:cNvPr id="11" name="object 6"/>
            <p:cNvGrpSpPr/>
            <p:nvPr/>
          </p:nvGrpSpPr>
          <p:grpSpPr>
            <a:xfrm>
              <a:off x="381000" y="1833245"/>
              <a:ext cx="8382000" cy="4479290"/>
              <a:chOff x="381000" y="1833245"/>
              <a:chExt cx="8382000" cy="4479290"/>
            </a:xfrm>
          </p:grpSpPr>
          <p:sp>
            <p:nvSpPr>
              <p:cNvPr id="14" name="object 7"/>
              <p:cNvSpPr/>
              <p:nvPr/>
            </p:nvSpPr>
            <p:spPr>
              <a:xfrm>
                <a:off x="381000" y="6236208"/>
                <a:ext cx="8382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8382000" h="76200">
                    <a:moveTo>
                      <a:pt x="8382000" y="0"/>
                    </a:moveTo>
                    <a:lnTo>
                      <a:pt x="0" y="0"/>
                    </a:lnTo>
                    <a:lnTo>
                      <a:pt x="0" y="76199"/>
                    </a:lnTo>
                    <a:lnTo>
                      <a:pt x="8382000" y="76199"/>
                    </a:lnTo>
                    <a:lnTo>
                      <a:pt x="8382000" y="0"/>
                    </a:lnTo>
                    <a:close/>
                  </a:path>
                </a:pathLst>
              </a:custGeom>
              <a:solidFill>
                <a:srgbClr val="1D1D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8"/>
              <p:cNvSpPr/>
              <p:nvPr/>
            </p:nvSpPr>
            <p:spPr>
              <a:xfrm>
                <a:off x="589025" y="1847850"/>
                <a:ext cx="7988934" cy="4144010"/>
              </a:xfrm>
              <a:custGeom>
                <a:avLst/>
                <a:gdLst/>
                <a:ahLst/>
                <a:cxnLst/>
                <a:rect l="l" t="t" r="r" b="b"/>
                <a:pathLst>
                  <a:path w="7988934" h="4144010">
                    <a:moveTo>
                      <a:pt x="0" y="0"/>
                    </a:moveTo>
                    <a:lnTo>
                      <a:pt x="7988808" y="0"/>
                    </a:lnTo>
                    <a:lnTo>
                      <a:pt x="7988808" y="4143755"/>
                    </a:lnTo>
                    <a:lnTo>
                      <a:pt x="0" y="4143755"/>
                    </a:lnTo>
                    <a:lnTo>
                      <a:pt x="0" y="0"/>
                    </a:lnTo>
                    <a:close/>
                  </a:path>
                </a:pathLst>
              </a:custGeom>
              <a:ln w="289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4"/>
            <p:cNvSpPr txBox="1"/>
            <p:nvPr/>
          </p:nvSpPr>
          <p:spPr>
            <a:xfrm>
              <a:off x="667318" y="1760059"/>
              <a:ext cx="7865109" cy="3374322"/>
            </a:xfrm>
            <a:prstGeom prst="rect">
              <a:avLst/>
            </a:prstGeom>
          </p:spPr>
          <p:txBody>
            <a:bodyPr vert="horz" wrap="square" lIns="0" tIns="83820" rIns="0" bIns="0" rtlCol="0">
              <a:spAutoFit/>
            </a:bodyPr>
            <a:lstStyle/>
            <a:p>
              <a:pPr marL="212090" indent="-200025">
                <a:lnSpc>
                  <a:spcPct val="100000"/>
                </a:lnSpc>
                <a:spcBef>
                  <a:spcPts val="660"/>
                </a:spcBef>
                <a:buAutoNum type="romanUcPeriod"/>
                <a:tabLst>
                  <a:tab pos="212725" algn="l"/>
                </a:tabLst>
              </a:pPr>
              <a:r>
                <a:rPr sz="1800" b="1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TRAINING:</a:t>
              </a:r>
              <a:r>
                <a:rPr sz="1800" b="1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improve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in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following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two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areas: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Resilience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Self-Control.</a:t>
              </a:r>
              <a:endParaRPr sz="1800" dirty="0">
                <a:latin typeface="Times New Roman"/>
                <a:cs typeface="Times New Roman"/>
              </a:endParaRPr>
            </a:p>
            <a:p>
              <a:pPr marL="103505" marR="5080" lvl="1">
                <a:lnSpc>
                  <a:spcPct val="86300"/>
                </a:lnSpc>
                <a:spcBef>
                  <a:spcPts val="860"/>
                </a:spcBef>
                <a:buAutoNum type="alphaUcPeriod"/>
                <a:tabLst>
                  <a:tab pos="383540" algn="l"/>
                </a:tabLst>
              </a:pP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Principles—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(1)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Recognize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good in even the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worst</a:t>
              </a:r>
              <a:r>
                <a:rPr sz="18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situations.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(2) 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Understand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that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setbacks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unexpected</a:t>
              </a:r>
              <a:r>
                <a:rPr sz="18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events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can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happen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so</a:t>
              </a:r>
              <a:r>
                <a:rPr sz="18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ready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for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them.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(3)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Perseverance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flexibility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are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two key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factors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that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will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help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me</a:t>
              </a:r>
              <a:r>
                <a:rPr sz="18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overcome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setbacks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improve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my overall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resilience.</a:t>
              </a:r>
              <a:endParaRPr sz="1800" dirty="0">
                <a:latin typeface="Times New Roman"/>
                <a:cs typeface="Times New Roman"/>
              </a:endParaRPr>
            </a:p>
            <a:p>
              <a:pPr marL="370840" lvl="1" indent="-267970">
                <a:lnSpc>
                  <a:spcPct val="100000"/>
                </a:lnSpc>
                <a:spcBef>
                  <a:spcPts val="520"/>
                </a:spcBef>
                <a:buAutoNum type="alphaUcPeriod"/>
                <a:tabLst>
                  <a:tab pos="371475" algn="l"/>
                </a:tabLst>
              </a:pP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Complete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following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training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in</a:t>
              </a:r>
              <a:r>
                <a:rPr sz="1800" spc="-10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AF e-Learning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MyVector:</a:t>
              </a:r>
              <a:endParaRPr sz="1800" dirty="0">
                <a:latin typeface="Times New Roman"/>
                <a:cs typeface="Times New Roman"/>
              </a:endParaRPr>
            </a:p>
            <a:p>
              <a:pPr marL="287020" marR="85090" lvl="2">
                <a:lnSpc>
                  <a:spcPts val="1839"/>
                </a:lnSpc>
                <a:spcBef>
                  <a:spcPts val="890"/>
                </a:spcBef>
                <a:buAutoNum type="arabicPeriod"/>
                <a:tabLst>
                  <a:tab pos="515620" algn="l"/>
                </a:tabLst>
              </a:pP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Read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article,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“How</a:t>
              </a:r>
              <a:r>
                <a:rPr sz="18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Increase</a:t>
              </a:r>
              <a:r>
                <a:rPr sz="1800" spc="-7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Your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Resilience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as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Leader”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by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 end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of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May 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202</a:t>
              </a:r>
              <a:r>
                <a:rPr lang="en-US"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endParaRPr sz="1800" dirty="0">
                <a:latin typeface="Times New Roman"/>
                <a:cs typeface="Times New Roman"/>
              </a:endParaRPr>
            </a:p>
            <a:p>
              <a:pPr marL="287020" marR="393700" lvl="2">
                <a:lnSpc>
                  <a:spcPts val="1839"/>
                </a:lnSpc>
                <a:spcBef>
                  <a:spcPts val="880"/>
                </a:spcBef>
                <a:buAutoNum type="arabicPeriod"/>
                <a:tabLst>
                  <a:tab pos="516255" algn="l"/>
                </a:tabLst>
              </a:pP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Read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article,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“Cognitive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reframing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–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it’s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not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about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what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happens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you,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but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how you</a:t>
              </a:r>
              <a:r>
                <a:rPr sz="18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frame</a:t>
              </a:r>
              <a:r>
                <a:rPr sz="18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it,”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by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 end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of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July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202</a:t>
              </a:r>
              <a:r>
                <a:rPr lang="en-US"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endParaRPr sz="1800" dirty="0">
                <a:latin typeface="Times New Roman"/>
                <a:cs typeface="Times New Roman"/>
              </a:endParaRPr>
            </a:p>
            <a:p>
              <a:pPr marL="510540" lvl="2" indent="-224154">
                <a:lnSpc>
                  <a:spcPct val="100000"/>
                </a:lnSpc>
                <a:spcBef>
                  <a:spcPts val="505"/>
                </a:spcBef>
                <a:buAutoNum type="arabicPeriod"/>
                <a:tabLst>
                  <a:tab pos="511175" algn="l"/>
                </a:tabLst>
              </a:pP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Watch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video,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“The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Best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Gift I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Ever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Survived,”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by the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end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of</a:t>
              </a:r>
              <a:r>
                <a:rPr sz="1800" spc="-10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August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202</a:t>
              </a:r>
              <a:r>
                <a:rPr lang="en-US"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endParaRPr sz="1800" dirty="0">
                <a:latin typeface="Times New Roman"/>
                <a:cs typeface="Times New Roman"/>
              </a:endParaRPr>
            </a:p>
            <a:p>
              <a:pPr marL="287020" marR="64135" lvl="2">
                <a:lnSpc>
                  <a:spcPts val="1839"/>
                </a:lnSpc>
                <a:spcBef>
                  <a:spcPts val="890"/>
                </a:spcBef>
                <a:buAutoNum type="arabicPeriod"/>
                <a:tabLst>
                  <a:tab pos="516255" algn="l"/>
                </a:tabLst>
              </a:pP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Read</a:t>
              </a:r>
              <a:r>
                <a:rPr sz="18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book,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“Stronger: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Develop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Resilience</a:t>
              </a:r>
              <a:r>
                <a:rPr sz="1800" spc="-9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You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Need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8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Succeed,”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complete</a:t>
              </a:r>
              <a:r>
                <a:rPr sz="18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book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develop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plan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of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action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based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on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 book</a:t>
              </a:r>
              <a:r>
                <a:rPr sz="18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by</a:t>
              </a:r>
              <a:r>
                <a:rPr sz="18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December</a:t>
              </a:r>
              <a:r>
                <a:rPr sz="18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202</a:t>
              </a:r>
              <a:r>
                <a:rPr lang="en-US" sz="18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endParaRPr sz="1800" dirty="0">
                <a:latin typeface="Times New Roman"/>
                <a:cs typeface="Times New Roman"/>
              </a:endParaRPr>
            </a:p>
          </p:txBody>
        </p:sp>
        <p:sp>
          <p:nvSpPr>
            <p:cNvPr id="13" name="object 16"/>
            <p:cNvSpPr txBox="1"/>
            <p:nvPr/>
          </p:nvSpPr>
          <p:spPr>
            <a:xfrm>
              <a:off x="838201" y="1312778"/>
              <a:ext cx="7544528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  <a:tabLst>
                  <a:tab pos="7446009" algn="l"/>
                </a:tabLst>
              </a:pP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Section</a:t>
              </a:r>
              <a:r>
                <a:rPr sz="2800" b="1" u="sng" spc="-114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2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D.2—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Practice</a:t>
              </a:r>
              <a:r>
                <a:rPr sz="2800" b="1" u="sng" spc="-6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with</a:t>
              </a:r>
              <a:r>
                <a:rPr sz="2800" b="1" u="sng" spc="-4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1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IDP</a:t>
              </a:r>
              <a:r>
                <a:rPr sz="2800" b="1" u="sng" spc="-16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training</a:t>
              </a:r>
              <a:r>
                <a:rPr sz="2800" b="1" u="sng" spc="-9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2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aid</a:t>
              </a:r>
              <a:endParaRPr sz="28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43021F-4C56-41A2-B1CF-EAF5600EA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87769"/>
      </p:ext>
    </p:extLst>
  </p:cSld>
  <p:clrMapOvr>
    <a:masterClrMapping/>
  </p:clrMapOvr>
  <p:transition advTm="18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/>
          <p:cNvSpPr txBox="1">
            <a:spLocks/>
          </p:cNvSpPr>
          <p:nvPr/>
        </p:nvSpPr>
        <p:spPr bwMode="auto">
          <a:xfrm>
            <a:off x="3127373" y="516231"/>
            <a:ext cx="5931718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0"/>
              <a:t>Section</a:t>
            </a:r>
            <a:r>
              <a:rPr lang="en-US" sz="3600" kern="0" spc="-155"/>
              <a:t> </a:t>
            </a:r>
            <a:r>
              <a:rPr lang="en-US" sz="3600" kern="0" spc="-60"/>
              <a:t>D,</a:t>
            </a:r>
            <a:r>
              <a:rPr lang="en-US" sz="3600" kern="0" spc="-130"/>
              <a:t> </a:t>
            </a:r>
            <a:r>
              <a:rPr lang="en-US" sz="3600" kern="0" spc="-55"/>
              <a:t>Part</a:t>
            </a:r>
            <a:r>
              <a:rPr lang="en-US" sz="3600" kern="0" spc="-125"/>
              <a:t> </a:t>
            </a:r>
            <a:r>
              <a:rPr lang="en-US" sz="3600" kern="0" spc="-50"/>
              <a:t>2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286691" y="1312777"/>
            <a:ext cx="9568543" cy="4999757"/>
            <a:chOff x="381000" y="1312778"/>
            <a:chExt cx="8382000" cy="4999757"/>
          </a:xfrm>
        </p:grpSpPr>
        <p:grpSp>
          <p:nvGrpSpPr>
            <p:cNvPr id="6" name="object 6"/>
            <p:cNvGrpSpPr/>
            <p:nvPr/>
          </p:nvGrpSpPr>
          <p:grpSpPr>
            <a:xfrm>
              <a:off x="381000" y="1833245"/>
              <a:ext cx="8382000" cy="4479290"/>
              <a:chOff x="381000" y="1833245"/>
              <a:chExt cx="8382000" cy="4479290"/>
            </a:xfrm>
          </p:grpSpPr>
          <p:sp>
            <p:nvSpPr>
              <p:cNvPr id="10" name="object 7"/>
              <p:cNvSpPr/>
              <p:nvPr/>
            </p:nvSpPr>
            <p:spPr>
              <a:xfrm>
                <a:off x="381000" y="6236208"/>
                <a:ext cx="83820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8382000" h="76200">
                    <a:moveTo>
                      <a:pt x="8382000" y="0"/>
                    </a:moveTo>
                    <a:lnTo>
                      <a:pt x="0" y="0"/>
                    </a:lnTo>
                    <a:lnTo>
                      <a:pt x="0" y="76199"/>
                    </a:lnTo>
                    <a:lnTo>
                      <a:pt x="8382000" y="76199"/>
                    </a:lnTo>
                    <a:lnTo>
                      <a:pt x="8382000" y="0"/>
                    </a:lnTo>
                    <a:close/>
                  </a:path>
                </a:pathLst>
              </a:custGeom>
              <a:solidFill>
                <a:srgbClr val="1D1D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8"/>
              <p:cNvSpPr/>
              <p:nvPr/>
            </p:nvSpPr>
            <p:spPr>
              <a:xfrm>
                <a:off x="589025" y="1847850"/>
                <a:ext cx="7988934" cy="4356100"/>
              </a:xfrm>
              <a:custGeom>
                <a:avLst/>
                <a:gdLst/>
                <a:ahLst/>
                <a:cxnLst/>
                <a:rect l="l" t="t" r="r" b="b"/>
                <a:pathLst>
                  <a:path w="7988934" h="4356100">
                    <a:moveTo>
                      <a:pt x="0" y="0"/>
                    </a:moveTo>
                    <a:lnTo>
                      <a:pt x="7988808" y="0"/>
                    </a:lnTo>
                    <a:lnTo>
                      <a:pt x="7988808" y="4355592"/>
                    </a:lnTo>
                    <a:lnTo>
                      <a:pt x="0" y="4355592"/>
                    </a:lnTo>
                    <a:lnTo>
                      <a:pt x="0" y="0"/>
                    </a:lnTo>
                    <a:close/>
                  </a:path>
                </a:pathLst>
              </a:custGeom>
              <a:ln w="28956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14"/>
            <p:cNvSpPr txBox="1"/>
            <p:nvPr/>
          </p:nvSpPr>
          <p:spPr>
            <a:xfrm>
              <a:off x="649911" y="1853907"/>
              <a:ext cx="7897147" cy="41412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196215" indent="90805">
                <a:lnSpc>
                  <a:spcPct val="107500"/>
                </a:lnSpc>
                <a:spcBef>
                  <a:spcPts val="100"/>
                </a:spcBef>
                <a:buAutoNum type="romanUcPeriod" startAt="2"/>
                <a:tabLst>
                  <a:tab pos="365125" algn="l"/>
                </a:tabLst>
              </a:pPr>
              <a:r>
                <a:rPr lang="en-US" sz="1600" b="1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b="1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EXPERIENCE:</a:t>
              </a:r>
              <a:r>
                <a:rPr sz="1600" b="1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endParaRPr lang="en-US" sz="1600" b="1" spc="-40" dirty="0">
                <a:solidFill>
                  <a:srgbClr val="404040"/>
                </a:solidFill>
                <a:latin typeface="Times New Roman"/>
                <a:cs typeface="Times New Roman"/>
              </a:endParaRPr>
            </a:p>
            <a:p>
              <a:pPr marL="12700" marR="196215">
                <a:lnSpc>
                  <a:spcPct val="107500"/>
                </a:lnSpc>
                <a:spcBef>
                  <a:spcPts val="100"/>
                </a:spcBef>
                <a:tabLst>
                  <a:tab pos="365125" algn="l"/>
                </a:tabLst>
              </a:pP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is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not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enough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read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these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resources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alone.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will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practice</a:t>
              </a:r>
              <a:r>
                <a:rPr sz="16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applying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information</a:t>
              </a:r>
              <a:r>
                <a:rPr sz="1600" spc="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my</a:t>
              </a:r>
              <a:r>
                <a:rPr sz="16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daily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life</a:t>
              </a:r>
              <a:r>
                <a:rPr sz="16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(June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r>
                <a:rPr sz="1600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–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Feb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3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).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think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it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will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be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helpful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to:</a:t>
              </a:r>
              <a:endParaRPr sz="1600" dirty="0">
                <a:latin typeface="Times New Roman"/>
                <a:cs typeface="Times New Roman"/>
              </a:endParaRPr>
            </a:p>
            <a:p>
              <a:pPr marL="195580" marR="339725" lvl="1">
                <a:lnSpc>
                  <a:spcPct val="106900"/>
                </a:lnSpc>
                <a:spcBef>
                  <a:spcPts val="800"/>
                </a:spcBef>
                <a:buAutoNum type="alphaUcPeriod"/>
                <a:tabLst>
                  <a:tab pos="443230" algn="l"/>
                </a:tabLst>
              </a:pP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Engage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family</a:t>
              </a:r>
              <a:r>
                <a:rPr sz="16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member,</a:t>
              </a:r>
              <a:r>
                <a:rPr sz="1600" spc="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friend,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or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co-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worker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help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me practice the</a:t>
              </a:r>
              <a:r>
                <a:rPr sz="1600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techniques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have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learn.</a:t>
              </a:r>
              <a:endParaRPr sz="1600" dirty="0">
                <a:latin typeface="Times New Roman"/>
                <a:cs typeface="Times New Roman"/>
              </a:endParaRPr>
            </a:p>
            <a:p>
              <a:pPr marL="431800" lvl="1" indent="-236854">
                <a:lnSpc>
                  <a:spcPct val="100000"/>
                </a:lnSpc>
                <a:spcBef>
                  <a:spcPts val="935"/>
                </a:spcBef>
                <a:buAutoNum type="alphaUcPeriod"/>
                <a:tabLst>
                  <a:tab pos="432434" algn="l"/>
                </a:tabLst>
              </a:pP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Keep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</a:t>
              </a:r>
              <a:r>
                <a:rPr sz="1600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weekly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journal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of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my</a:t>
              </a:r>
              <a:r>
                <a:rPr sz="16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progress.</a:t>
              </a:r>
              <a:endParaRPr sz="1600" dirty="0">
                <a:latin typeface="Times New Roman"/>
                <a:cs typeface="Times New Roman"/>
              </a:endParaRPr>
            </a:p>
            <a:p>
              <a:pPr marL="104139">
                <a:lnSpc>
                  <a:spcPct val="100000"/>
                </a:lnSpc>
                <a:spcBef>
                  <a:spcPts val="925"/>
                </a:spcBef>
              </a:pPr>
              <a:r>
                <a:rPr sz="1600" b="1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III.</a:t>
              </a:r>
              <a:r>
                <a:rPr sz="1600" b="1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b="1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EVALUATION:</a:t>
              </a:r>
              <a:endParaRPr sz="1600" dirty="0">
                <a:latin typeface="Times New Roman"/>
                <a:cs typeface="Times New Roman"/>
              </a:endParaRPr>
            </a:p>
            <a:p>
              <a:pPr marL="195580" marR="5080">
                <a:lnSpc>
                  <a:spcPct val="107200"/>
                </a:lnSpc>
                <a:spcBef>
                  <a:spcPts val="800"/>
                </a:spcBef>
                <a:buAutoNum type="alphaUcPeriod"/>
                <a:tabLst>
                  <a:tab pos="432434" algn="l"/>
                </a:tabLst>
              </a:pP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Ask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for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feedback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from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others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assess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my</a:t>
              </a:r>
              <a:r>
                <a:rPr sz="16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behavioral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changes.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Do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they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perceive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me</a:t>
              </a:r>
              <a:r>
                <a:rPr sz="16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be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improving?</a:t>
              </a:r>
              <a:r>
                <a:rPr sz="16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If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not,</a:t>
              </a:r>
              <a:r>
                <a:rPr sz="1600" spc="-4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continue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seeking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out</a:t>
              </a:r>
              <a:r>
                <a:rPr sz="1600" spc="-4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training</a:t>
              </a:r>
              <a:r>
                <a:rPr sz="1600" spc="-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and</a:t>
              </a:r>
              <a:r>
                <a:rPr sz="1600" spc="-4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developmental</a:t>
              </a:r>
              <a:r>
                <a:rPr sz="16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opportunities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that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will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give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me</a:t>
              </a:r>
              <a:r>
                <a:rPr sz="1600" spc="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chance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practice.</a:t>
              </a:r>
              <a:endParaRPr sz="1600" dirty="0">
                <a:latin typeface="Times New Roman"/>
                <a:cs typeface="Times New Roman"/>
              </a:endParaRPr>
            </a:p>
            <a:p>
              <a:pPr marL="195580" marR="592455">
                <a:lnSpc>
                  <a:spcPct val="106900"/>
                </a:lnSpc>
                <a:spcBef>
                  <a:spcPts val="800"/>
                </a:spcBef>
                <a:buAutoNum type="alphaUcPeriod"/>
                <a:tabLst>
                  <a:tab pos="432434" algn="l"/>
                </a:tabLst>
              </a:pP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Retake</a:t>
              </a:r>
              <a:r>
                <a:rPr sz="1600" spc="-6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MyVector</a:t>
              </a:r>
              <a:r>
                <a:rPr sz="1600" spc="-6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Assessment</a:t>
              </a:r>
              <a:r>
                <a:rPr sz="16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(AF</a:t>
              </a:r>
              <a:r>
                <a:rPr sz="1600" spc="-3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Competencies)</a:t>
              </a:r>
              <a:r>
                <a:rPr sz="1600" spc="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in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February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202</a:t>
              </a:r>
              <a:r>
                <a:rPr lang="en-US"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3</a:t>
              </a:r>
              <a:r>
                <a:rPr sz="1600" spc="-5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to</a:t>
              </a:r>
              <a:r>
                <a:rPr sz="1600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verify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real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improvements.</a:t>
              </a:r>
              <a:endParaRPr sz="1600" dirty="0">
                <a:latin typeface="Times New Roman"/>
                <a:cs typeface="Times New Roman"/>
              </a:endParaRPr>
            </a:p>
            <a:p>
              <a:pPr marL="104139">
                <a:lnSpc>
                  <a:spcPct val="100000"/>
                </a:lnSpc>
                <a:spcBef>
                  <a:spcPts val="935"/>
                </a:spcBef>
              </a:pPr>
              <a:r>
                <a:rPr sz="1600" b="1" spc="-7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IV.</a:t>
              </a:r>
              <a:r>
                <a:rPr sz="1600" b="1" spc="-3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b="1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PROFESSIONAL</a:t>
              </a:r>
              <a:r>
                <a:rPr sz="1600" b="1" spc="-8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b="1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DEVELOPMENT:</a:t>
              </a:r>
              <a:r>
                <a:rPr sz="1600" b="1" spc="-6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endParaRPr lang="en-US" sz="1600" b="1" spc="-60" dirty="0">
                <a:solidFill>
                  <a:srgbClr val="404040"/>
                </a:solidFill>
                <a:latin typeface="Times New Roman"/>
                <a:cs typeface="Times New Roman"/>
              </a:endParaRPr>
            </a:p>
            <a:p>
              <a:pPr marL="104139">
                <a:lnSpc>
                  <a:spcPct val="100000"/>
                </a:lnSpc>
                <a:spcBef>
                  <a:spcPts val="935"/>
                </a:spcBef>
              </a:pP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Complete</a:t>
              </a:r>
              <a:r>
                <a:rPr sz="1600" spc="1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the</a:t>
              </a:r>
              <a:r>
                <a:rPr sz="1600" spc="-9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AF</a:t>
              </a:r>
              <a:r>
                <a:rPr sz="1600" spc="-2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“Organizational</a:t>
              </a:r>
              <a:r>
                <a:rPr sz="1600" spc="-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16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Leader </a:t>
              </a:r>
              <a:r>
                <a:rPr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Course”</a:t>
              </a:r>
              <a:r>
                <a:rPr lang="en-US" sz="1600" spc="-1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through the Civilian Developmental Education (CDE) Short courses (if selected) to prepare for leadership and supervisory positions by August 2023.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sp>
          <p:nvSpPr>
            <p:cNvPr id="9" name="object 17"/>
            <p:cNvSpPr txBox="1"/>
            <p:nvPr/>
          </p:nvSpPr>
          <p:spPr>
            <a:xfrm>
              <a:off x="762001" y="1312778"/>
              <a:ext cx="7620728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  <a:tabLst>
                  <a:tab pos="7446009" algn="l"/>
                </a:tabLst>
              </a:pP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Section</a:t>
              </a:r>
              <a:r>
                <a:rPr sz="2800" b="1" u="sng" spc="-114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2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D.2—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Practice</a:t>
              </a:r>
              <a:r>
                <a:rPr sz="2800" b="1" u="sng" spc="-6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with</a:t>
              </a:r>
              <a:r>
                <a:rPr sz="2800" b="1" u="sng" spc="-4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1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IDP</a:t>
              </a:r>
              <a:r>
                <a:rPr sz="2800" b="1" u="sng" spc="-16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training</a:t>
              </a:r>
              <a:r>
                <a:rPr sz="2800" b="1" u="sng" spc="-9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2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aid</a:t>
              </a:r>
              <a:endParaRPr sz="2800" dirty="0">
                <a:latin typeface="Times New Roman"/>
                <a:cs typeface="Times New Roman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EAD055-C3D3-511F-5DC1-C9A668108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99076"/>
      </p:ext>
    </p:extLst>
  </p:cSld>
  <p:clrMapOvr>
    <a:masterClrMapping/>
  </p:clrMapOvr>
  <p:transition advTm="15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>
            <a:spLocks/>
          </p:cNvSpPr>
          <p:nvPr/>
        </p:nvSpPr>
        <p:spPr bwMode="auto">
          <a:xfrm>
            <a:off x="1307799" y="465839"/>
            <a:ext cx="9403744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 dirty="0"/>
              <a:t>SECTION</a:t>
            </a:r>
            <a:r>
              <a:rPr lang="en-US" sz="3600" kern="0" spc="-160" dirty="0"/>
              <a:t> </a:t>
            </a:r>
            <a:r>
              <a:rPr lang="en-US" sz="3600" kern="0" spc="-50" dirty="0"/>
              <a:t>D - </a:t>
            </a:r>
            <a:r>
              <a:rPr lang="en-US" sz="3600" kern="0" spc="-55" dirty="0"/>
              <a:t>Refine</a:t>
            </a:r>
            <a:r>
              <a:rPr lang="en-US" sz="3600" kern="0" spc="-150" dirty="0"/>
              <a:t> </a:t>
            </a:r>
            <a:r>
              <a:rPr lang="en-US" sz="3600" kern="0" spc="-10" dirty="0"/>
              <a:t>the</a:t>
            </a:r>
            <a:r>
              <a:rPr lang="en-US" sz="3600" kern="0" spc="-170" dirty="0"/>
              <a:t> </a:t>
            </a:r>
            <a:r>
              <a:rPr lang="en-US" sz="3600" kern="0" spc="-30" dirty="0"/>
              <a:t>Action</a:t>
            </a:r>
            <a:r>
              <a:rPr lang="en-US" sz="3600" kern="0" spc="-145" dirty="0"/>
              <a:t> </a:t>
            </a:r>
            <a:r>
              <a:rPr lang="en-US" sz="3600" kern="0" spc="-30" dirty="0"/>
              <a:t>Plan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07799" y="1375298"/>
            <a:ext cx="9403743" cy="4790441"/>
            <a:chOff x="153923" y="1342641"/>
            <a:chExt cx="8836533" cy="4790441"/>
          </a:xfrm>
        </p:grpSpPr>
        <p:grpSp>
          <p:nvGrpSpPr>
            <p:cNvPr id="6" name="object 9"/>
            <p:cNvGrpSpPr/>
            <p:nvPr/>
          </p:nvGrpSpPr>
          <p:grpSpPr>
            <a:xfrm>
              <a:off x="153923" y="1342641"/>
              <a:ext cx="1739264" cy="4790440"/>
              <a:chOff x="153923" y="1342641"/>
              <a:chExt cx="1739264" cy="4790440"/>
            </a:xfrm>
          </p:grpSpPr>
          <p:sp>
            <p:nvSpPr>
              <p:cNvPr id="38" name="object 10"/>
              <p:cNvSpPr/>
              <p:nvPr/>
            </p:nvSpPr>
            <p:spPr>
              <a:xfrm>
                <a:off x="161543" y="1350261"/>
                <a:ext cx="1724025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 h="4775200">
                    <a:moveTo>
                      <a:pt x="1551279" y="0"/>
                    </a:moveTo>
                    <a:lnTo>
                      <a:pt x="172364" y="0"/>
                    </a:lnTo>
                    <a:lnTo>
                      <a:pt x="126541" y="6156"/>
                    </a:lnTo>
                    <a:lnTo>
                      <a:pt x="85366" y="23531"/>
                    </a:lnTo>
                    <a:lnTo>
                      <a:pt x="50482" y="50482"/>
                    </a:lnTo>
                    <a:lnTo>
                      <a:pt x="23531" y="85366"/>
                    </a:lnTo>
                    <a:lnTo>
                      <a:pt x="6156" y="126541"/>
                    </a:lnTo>
                    <a:lnTo>
                      <a:pt x="0" y="172364"/>
                    </a:lnTo>
                    <a:lnTo>
                      <a:pt x="0" y="4602327"/>
                    </a:lnTo>
                    <a:lnTo>
                      <a:pt x="6156" y="4648150"/>
                    </a:lnTo>
                    <a:lnTo>
                      <a:pt x="23531" y="4689325"/>
                    </a:lnTo>
                    <a:lnTo>
                      <a:pt x="50482" y="4724209"/>
                    </a:lnTo>
                    <a:lnTo>
                      <a:pt x="85366" y="4751160"/>
                    </a:lnTo>
                    <a:lnTo>
                      <a:pt x="126541" y="4768535"/>
                    </a:lnTo>
                    <a:lnTo>
                      <a:pt x="172364" y="4774692"/>
                    </a:lnTo>
                    <a:lnTo>
                      <a:pt x="1551279" y="4774692"/>
                    </a:lnTo>
                    <a:lnTo>
                      <a:pt x="1597102" y="4768535"/>
                    </a:lnTo>
                    <a:lnTo>
                      <a:pt x="1638277" y="4751160"/>
                    </a:lnTo>
                    <a:lnTo>
                      <a:pt x="1673161" y="4724209"/>
                    </a:lnTo>
                    <a:lnTo>
                      <a:pt x="1700112" y="4689325"/>
                    </a:lnTo>
                    <a:lnTo>
                      <a:pt x="1717487" y="4648150"/>
                    </a:lnTo>
                    <a:lnTo>
                      <a:pt x="1723644" y="4602327"/>
                    </a:lnTo>
                    <a:lnTo>
                      <a:pt x="1723644" y="172364"/>
                    </a:lnTo>
                    <a:lnTo>
                      <a:pt x="1717487" y="126541"/>
                    </a:lnTo>
                    <a:lnTo>
                      <a:pt x="1700112" y="85366"/>
                    </a:lnTo>
                    <a:lnTo>
                      <a:pt x="1673161" y="50482"/>
                    </a:lnTo>
                    <a:lnTo>
                      <a:pt x="1638277" y="23531"/>
                    </a:lnTo>
                    <a:lnTo>
                      <a:pt x="1597102" y="6156"/>
                    </a:lnTo>
                    <a:lnTo>
                      <a:pt x="1551279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1"/>
              <p:cNvSpPr/>
              <p:nvPr/>
            </p:nvSpPr>
            <p:spPr>
              <a:xfrm>
                <a:off x="161543" y="1350261"/>
                <a:ext cx="1724025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 h="4775200">
                    <a:moveTo>
                      <a:pt x="0" y="172364"/>
                    </a:moveTo>
                    <a:lnTo>
                      <a:pt x="6156" y="126541"/>
                    </a:lnTo>
                    <a:lnTo>
                      <a:pt x="23531" y="85366"/>
                    </a:lnTo>
                    <a:lnTo>
                      <a:pt x="50482" y="50482"/>
                    </a:lnTo>
                    <a:lnTo>
                      <a:pt x="85366" y="23531"/>
                    </a:lnTo>
                    <a:lnTo>
                      <a:pt x="126541" y="6156"/>
                    </a:lnTo>
                    <a:lnTo>
                      <a:pt x="172364" y="0"/>
                    </a:lnTo>
                    <a:lnTo>
                      <a:pt x="1551279" y="0"/>
                    </a:lnTo>
                    <a:lnTo>
                      <a:pt x="1597102" y="6156"/>
                    </a:lnTo>
                    <a:lnTo>
                      <a:pt x="1638277" y="23531"/>
                    </a:lnTo>
                    <a:lnTo>
                      <a:pt x="1673161" y="50482"/>
                    </a:lnTo>
                    <a:lnTo>
                      <a:pt x="1700112" y="85366"/>
                    </a:lnTo>
                    <a:lnTo>
                      <a:pt x="1717487" y="126541"/>
                    </a:lnTo>
                    <a:lnTo>
                      <a:pt x="1723644" y="172364"/>
                    </a:lnTo>
                    <a:lnTo>
                      <a:pt x="1723644" y="4602327"/>
                    </a:lnTo>
                    <a:lnTo>
                      <a:pt x="1717487" y="4648150"/>
                    </a:lnTo>
                    <a:lnTo>
                      <a:pt x="1700112" y="4689325"/>
                    </a:lnTo>
                    <a:lnTo>
                      <a:pt x="1673161" y="4724209"/>
                    </a:lnTo>
                    <a:lnTo>
                      <a:pt x="1638277" y="4751160"/>
                    </a:lnTo>
                    <a:lnTo>
                      <a:pt x="1597102" y="4768535"/>
                    </a:lnTo>
                    <a:lnTo>
                      <a:pt x="1551279" y="4774692"/>
                    </a:lnTo>
                    <a:lnTo>
                      <a:pt x="172364" y="4774692"/>
                    </a:lnTo>
                    <a:lnTo>
                      <a:pt x="126541" y="4768535"/>
                    </a:lnTo>
                    <a:lnTo>
                      <a:pt x="85366" y="4751160"/>
                    </a:lnTo>
                    <a:lnTo>
                      <a:pt x="50482" y="4724209"/>
                    </a:lnTo>
                    <a:lnTo>
                      <a:pt x="23531" y="4689325"/>
                    </a:lnTo>
                    <a:lnTo>
                      <a:pt x="6156" y="4648150"/>
                    </a:lnTo>
                    <a:lnTo>
                      <a:pt x="0" y="4602327"/>
                    </a:lnTo>
                    <a:lnTo>
                      <a:pt x="0" y="172364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12"/>
            <p:cNvSpPr txBox="1"/>
            <p:nvPr/>
          </p:nvSpPr>
          <p:spPr>
            <a:xfrm>
              <a:off x="277239" y="3524760"/>
              <a:ext cx="1477141" cy="1052830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1.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Adequate: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oes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it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accomplish</a:t>
              </a:r>
              <a:r>
                <a:rPr sz="18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the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goal?</a:t>
              </a:r>
              <a:endParaRPr sz="1800" dirty="0">
                <a:latin typeface="Calibri"/>
                <a:cs typeface="Calibri"/>
              </a:endParaRPr>
            </a:p>
          </p:txBody>
        </p:sp>
        <p:grpSp>
          <p:nvGrpSpPr>
            <p:cNvPr id="8" name="object 13"/>
            <p:cNvGrpSpPr/>
            <p:nvPr/>
          </p:nvGrpSpPr>
          <p:grpSpPr>
            <a:xfrm>
              <a:off x="220979" y="1342642"/>
              <a:ext cx="3446145" cy="4790440"/>
              <a:chOff x="220979" y="1342642"/>
              <a:chExt cx="3446145" cy="4790440"/>
            </a:xfrm>
          </p:grpSpPr>
          <p:pic>
            <p:nvPicPr>
              <p:cNvPr id="34" name="object 1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8599" y="1636776"/>
                <a:ext cx="1589532" cy="1589531"/>
              </a:xfrm>
              <a:prstGeom prst="rect">
                <a:avLst/>
              </a:prstGeom>
            </p:spPr>
          </p:pic>
          <p:sp>
            <p:nvSpPr>
              <p:cNvPr id="35" name="object 15"/>
              <p:cNvSpPr/>
              <p:nvPr/>
            </p:nvSpPr>
            <p:spPr>
              <a:xfrm>
                <a:off x="228599" y="1636776"/>
                <a:ext cx="159004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1590039" h="1590039">
                    <a:moveTo>
                      <a:pt x="0" y="794765"/>
                    </a:moveTo>
                    <a:lnTo>
                      <a:pt x="1450" y="746351"/>
                    </a:lnTo>
                    <a:lnTo>
                      <a:pt x="5746" y="698703"/>
                    </a:lnTo>
                    <a:lnTo>
                      <a:pt x="12804" y="651905"/>
                    </a:lnTo>
                    <a:lnTo>
                      <a:pt x="22542" y="606041"/>
                    </a:lnTo>
                    <a:lnTo>
                      <a:pt x="34875" y="561194"/>
                    </a:lnTo>
                    <a:lnTo>
                      <a:pt x="49722" y="517446"/>
                    </a:lnTo>
                    <a:lnTo>
                      <a:pt x="66998" y="474881"/>
                    </a:lnTo>
                    <a:lnTo>
                      <a:pt x="86622" y="433582"/>
                    </a:lnTo>
                    <a:lnTo>
                      <a:pt x="108508" y="393632"/>
                    </a:lnTo>
                    <a:lnTo>
                      <a:pt x="132575" y="355114"/>
                    </a:lnTo>
                    <a:lnTo>
                      <a:pt x="158740" y="318112"/>
                    </a:lnTo>
                    <a:lnTo>
                      <a:pt x="186918" y="282708"/>
                    </a:lnTo>
                    <a:lnTo>
                      <a:pt x="217028" y="248986"/>
                    </a:lnTo>
                    <a:lnTo>
                      <a:pt x="248986" y="217028"/>
                    </a:lnTo>
                    <a:lnTo>
                      <a:pt x="282708" y="186918"/>
                    </a:lnTo>
                    <a:lnTo>
                      <a:pt x="318112" y="158740"/>
                    </a:lnTo>
                    <a:lnTo>
                      <a:pt x="355114" y="132575"/>
                    </a:lnTo>
                    <a:lnTo>
                      <a:pt x="393632" y="108508"/>
                    </a:lnTo>
                    <a:lnTo>
                      <a:pt x="433582" y="86622"/>
                    </a:lnTo>
                    <a:lnTo>
                      <a:pt x="474881" y="66998"/>
                    </a:lnTo>
                    <a:lnTo>
                      <a:pt x="517446" y="49722"/>
                    </a:lnTo>
                    <a:lnTo>
                      <a:pt x="561194" y="34875"/>
                    </a:lnTo>
                    <a:lnTo>
                      <a:pt x="606041" y="22542"/>
                    </a:lnTo>
                    <a:lnTo>
                      <a:pt x="651905" y="12804"/>
                    </a:lnTo>
                    <a:lnTo>
                      <a:pt x="698703" y="5746"/>
                    </a:lnTo>
                    <a:lnTo>
                      <a:pt x="746351" y="1450"/>
                    </a:lnTo>
                    <a:lnTo>
                      <a:pt x="794766" y="0"/>
                    </a:lnTo>
                    <a:lnTo>
                      <a:pt x="843180" y="1450"/>
                    </a:lnTo>
                    <a:lnTo>
                      <a:pt x="890828" y="5746"/>
                    </a:lnTo>
                    <a:lnTo>
                      <a:pt x="937626" y="12804"/>
                    </a:lnTo>
                    <a:lnTo>
                      <a:pt x="983490" y="22542"/>
                    </a:lnTo>
                    <a:lnTo>
                      <a:pt x="1028337" y="34875"/>
                    </a:lnTo>
                    <a:lnTo>
                      <a:pt x="1072085" y="49722"/>
                    </a:lnTo>
                    <a:lnTo>
                      <a:pt x="1114650" y="66998"/>
                    </a:lnTo>
                    <a:lnTo>
                      <a:pt x="1155949" y="86622"/>
                    </a:lnTo>
                    <a:lnTo>
                      <a:pt x="1195899" y="108508"/>
                    </a:lnTo>
                    <a:lnTo>
                      <a:pt x="1234417" y="132575"/>
                    </a:lnTo>
                    <a:lnTo>
                      <a:pt x="1271419" y="158740"/>
                    </a:lnTo>
                    <a:lnTo>
                      <a:pt x="1306823" y="186918"/>
                    </a:lnTo>
                    <a:lnTo>
                      <a:pt x="1340545" y="217028"/>
                    </a:lnTo>
                    <a:lnTo>
                      <a:pt x="1372503" y="248986"/>
                    </a:lnTo>
                    <a:lnTo>
                      <a:pt x="1402613" y="282708"/>
                    </a:lnTo>
                    <a:lnTo>
                      <a:pt x="1430791" y="318112"/>
                    </a:lnTo>
                    <a:lnTo>
                      <a:pt x="1456956" y="355114"/>
                    </a:lnTo>
                    <a:lnTo>
                      <a:pt x="1481023" y="393632"/>
                    </a:lnTo>
                    <a:lnTo>
                      <a:pt x="1502909" y="433582"/>
                    </a:lnTo>
                    <a:lnTo>
                      <a:pt x="1522533" y="474881"/>
                    </a:lnTo>
                    <a:lnTo>
                      <a:pt x="1539809" y="517446"/>
                    </a:lnTo>
                    <a:lnTo>
                      <a:pt x="1554656" y="561194"/>
                    </a:lnTo>
                    <a:lnTo>
                      <a:pt x="1566989" y="606041"/>
                    </a:lnTo>
                    <a:lnTo>
                      <a:pt x="1576727" y="651905"/>
                    </a:lnTo>
                    <a:lnTo>
                      <a:pt x="1583785" y="698703"/>
                    </a:lnTo>
                    <a:lnTo>
                      <a:pt x="1588081" y="746351"/>
                    </a:lnTo>
                    <a:lnTo>
                      <a:pt x="1589532" y="794765"/>
                    </a:lnTo>
                    <a:lnTo>
                      <a:pt x="1588081" y="843180"/>
                    </a:lnTo>
                    <a:lnTo>
                      <a:pt x="1583785" y="890828"/>
                    </a:lnTo>
                    <a:lnTo>
                      <a:pt x="1576727" y="937626"/>
                    </a:lnTo>
                    <a:lnTo>
                      <a:pt x="1566989" y="983490"/>
                    </a:lnTo>
                    <a:lnTo>
                      <a:pt x="1554656" y="1028337"/>
                    </a:lnTo>
                    <a:lnTo>
                      <a:pt x="1539809" y="1072085"/>
                    </a:lnTo>
                    <a:lnTo>
                      <a:pt x="1522533" y="1114650"/>
                    </a:lnTo>
                    <a:lnTo>
                      <a:pt x="1502909" y="1155949"/>
                    </a:lnTo>
                    <a:lnTo>
                      <a:pt x="1481023" y="1195899"/>
                    </a:lnTo>
                    <a:lnTo>
                      <a:pt x="1456956" y="1234417"/>
                    </a:lnTo>
                    <a:lnTo>
                      <a:pt x="1430791" y="1271419"/>
                    </a:lnTo>
                    <a:lnTo>
                      <a:pt x="1402613" y="1306823"/>
                    </a:lnTo>
                    <a:lnTo>
                      <a:pt x="1372503" y="1340545"/>
                    </a:lnTo>
                    <a:lnTo>
                      <a:pt x="1340545" y="1372503"/>
                    </a:lnTo>
                    <a:lnTo>
                      <a:pt x="1306823" y="1402613"/>
                    </a:lnTo>
                    <a:lnTo>
                      <a:pt x="1271419" y="1430791"/>
                    </a:lnTo>
                    <a:lnTo>
                      <a:pt x="1234417" y="1456956"/>
                    </a:lnTo>
                    <a:lnTo>
                      <a:pt x="1195899" y="1481023"/>
                    </a:lnTo>
                    <a:lnTo>
                      <a:pt x="1155949" y="1502909"/>
                    </a:lnTo>
                    <a:lnTo>
                      <a:pt x="1114650" y="1522533"/>
                    </a:lnTo>
                    <a:lnTo>
                      <a:pt x="1072085" y="1539809"/>
                    </a:lnTo>
                    <a:lnTo>
                      <a:pt x="1028337" y="1554656"/>
                    </a:lnTo>
                    <a:lnTo>
                      <a:pt x="983490" y="1566989"/>
                    </a:lnTo>
                    <a:lnTo>
                      <a:pt x="937626" y="1576727"/>
                    </a:lnTo>
                    <a:lnTo>
                      <a:pt x="890828" y="1583785"/>
                    </a:lnTo>
                    <a:lnTo>
                      <a:pt x="843180" y="1588081"/>
                    </a:lnTo>
                    <a:lnTo>
                      <a:pt x="794766" y="1589531"/>
                    </a:lnTo>
                    <a:lnTo>
                      <a:pt x="746351" y="1588081"/>
                    </a:lnTo>
                    <a:lnTo>
                      <a:pt x="698703" y="1583785"/>
                    </a:lnTo>
                    <a:lnTo>
                      <a:pt x="651905" y="1576727"/>
                    </a:lnTo>
                    <a:lnTo>
                      <a:pt x="606041" y="1566989"/>
                    </a:lnTo>
                    <a:lnTo>
                      <a:pt x="561194" y="1554656"/>
                    </a:lnTo>
                    <a:lnTo>
                      <a:pt x="517446" y="1539809"/>
                    </a:lnTo>
                    <a:lnTo>
                      <a:pt x="474881" y="1522533"/>
                    </a:lnTo>
                    <a:lnTo>
                      <a:pt x="433582" y="1502909"/>
                    </a:lnTo>
                    <a:lnTo>
                      <a:pt x="393632" y="1481023"/>
                    </a:lnTo>
                    <a:lnTo>
                      <a:pt x="355114" y="1456956"/>
                    </a:lnTo>
                    <a:lnTo>
                      <a:pt x="318112" y="1430791"/>
                    </a:lnTo>
                    <a:lnTo>
                      <a:pt x="282708" y="1402613"/>
                    </a:lnTo>
                    <a:lnTo>
                      <a:pt x="248986" y="1372503"/>
                    </a:lnTo>
                    <a:lnTo>
                      <a:pt x="217028" y="1340545"/>
                    </a:lnTo>
                    <a:lnTo>
                      <a:pt x="186918" y="1306823"/>
                    </a:lnTo>
                    <a:lnTo>
                      <a:pt x="158740" y="1271419"/>
                    </a:lnTo>
                    <a:lnTo>
                      <a:pt x="132575" y="1234417"/>
                    </a:lnTo>
                    <a:lnTo>
                      <a:pt x="108508" y="1195899"/>
                    </a:lnTo>
                    <a:lnTo>
                      <a:pt x="86622" y="1155949"/>
                    </a:lnTo>
                    <a:lnTo>
                      <a:pt x="66998" y="1114650"/>
                    </a:lnTo>
                    <a:lnTo>
                      <a:pt x="49722" y="1072085"/>
                    </a:lnTo>
                    <a:lnTo>
                      <a:pt x="34875" y="1028337"/>
                    </a:lnTo>
                    <a:lnTo>
                      <a:pt x="22542" y="983490"/>
                    </a:lnTo>
                    <a:lnTo>
                      <a:pt x="12804" y="937626"/>
                    </a:lnTo>
                    <a:lnTo>
                      <a:pt x="5746" y="890828"/>
                    </a:lnTo>
                    <a:lnTo>
                      <a:pt x="1450" y="843180"/>
                    </a:lnTo>
                    <a:lnTo>
                      <a:pt x="0" y="79476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6"/>
              <p:cNvSpPr/>
              <p:nvPr/>
            </p:nvSpPr>
            <p:spPr>
              <a:xfrm>
                <a:off x="1937003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1549908" y="0"/>
                    </a:moveTo>
                    <a:lnTo>
                      <a:pt x="172212" y="0"/>
                    </a:lnTo>
                    <a:lnTo>
                      <a:pt x="126431" y="6151"/>
                    </a:lnTo>
                    <a:lnTo>
                      <a:pt x="85293" y="23511"/>
                    </a:lnTo>
                    <a:lnTo>
                      <a:pt x="50439" y="50439"/>
                    </a:lnTo>
                    <a:lnTo>
                      <a:pt x="23511" y="85293"/>
                    </a:lnTo>
                    <a:lnTo>
                      <a:pt x="6151" y="126431"/>
                    </a:lnTo>
                    <a:lnTo>
                      <a:pt x="0" y="172212"/>
                    </a:lnTo>
                    <a:lnTo>
                      <a:pt x="0" y="4602480"/>
                    </a:lnTo>
                    <a:lnTo>
                      <a:pt x="6151" y="4648260"/>
                    </a:lnTo>
                    <a:lnTo>
                      <a:pt x="23511" y="4689398"/>
                    </a:lnTo>
                    <a:lnTo>
                      <a:pt x="50439" y="4724252"/>
                    </a:lnTo>
                    <a:lnTo>
                      <a:pt x="85293" y="4751180"/>
                    </a:lnTo>
                    <a:lnTo>
                      <a:pt x="126431" y="4768540"/>
                    </a:lnTo>
                    <a:lnTo>
                      <a:pt x="172212" y="4774692"/>
                    </a:lnTo>
                    <a:lnTo>
                      <a:pt x="1549908" y="4774692"/>
                    </a:lnTo>
                    <a:lnTo>
                      <a:pt x="1595688" y="4768540"/>
                    </a:lnTo>
                    <a:lnTo>
                      <a:pt x="1636826" y="4751180"/>
                    </a:lnTo>
                    <a:lnTo>
                      <a:pt x="1671680" y="4724252"/>
                    </a:lnTo>
                    <a:lnTo>
                      <a:pt x="1698608" y="4689398"/>
                    </a:lnTo>
                    <a:lnTo>
                      <a:pt x="1715968" y="4648260"/>
                    </a:lnTo>
                    <a:lnTo>
                      <a:pt x="1722120" y="4602480"/>
                    </a:lnTo>
                    <a:lnTo>
                      <a:pt x="1722120" y="172212"/>
                    </a:lnTo>
                    <a:lnTo>
                      <a:pt x="1715968" y="126431"/>
                    </a:lnTo>
                    <a:lnTo>
                      <a:pt x="1698608" y="85293"/>
                    </a:lnTo>
                    <a:lnTo>
                      <a:pt x="1671680" y="50439"/>
                    </a:lnTo>
                    <a:lnTo>
                      <a:pt x="1636826" y="23511"/>
                    </a:lnTo>
                    <a:lnTo>
                      <a:pt x="1595688" y="6151"/>
                    </a:lnTo>
                    <a:lnTo>
                      <a:pt x="1549908" y="0"/>
                    </a:lnTo>
                    <a:close/>
                  </a:path>
                </a:pathLst>
              </a:custGeom>
              <a:solidFill>
                <a:srgbClr val="7690A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7"/>
              <p:cNvSpPr/>
              <p:nvPr/>
            </p:nvSpPr>
            <p:spPr>
              <a:xfrm>
                <a:off x="1937003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0" y="172212"/>
                    </a:moveTo>
                    <a:lnTo>
                      <a:pt x="6151" y="126431"/>
                    </a:lnTo>
                    <a:lnTo>
                      <a:pt x="23511" y="85293"/>
                    </a:lnTo>
                    <a:lnTo>
                      <a:pt x="50439" y="50439"/>
                    </a:lnTo>
                    <a:lnTo>
                      <a:pt x="85293" y="23511"/>
                    </a:lnTo>
                    <a:lnTo>
                      <a:pt x="126431" y="6151"/>
                    </a:lnTo>
                    <a:lnTo>
                      <a:pt x="172212" y="0"/>
                    </a:lnTo>
                    <a:lnTo>
                      <a:pt x="1549908" y="0"/>
                    </a:lnTo>
                    <a:lnTo>
                      <a:pt x="1595688" y="6151"/>
                    </a:lnTo>
                    <a:lnTo>
                      <a:pt x="1636826" y="23511"/>
                    </a:lnTo>
                    <a:lnTo>
                      <a:pt x="1671680" y="50439"/>
                    </a:lnTo>
                    <a:lnTo>
                      <a:pt x="1698608" y="85293"/>
                    </a:lnTo>
                    <a:lnTo>
                      <a:pt x="1715968" y="126431"/>
                    </a:lnTo>
                    <a:lnTo>
                      <a:pt x="1722120" y="172212"/>
                    </a:lnTo>
                    <a:lnTo>
                      <a:pt x="1722120" y="4602480"/>
                    </a:lnTo>
                    <a:lnTo>
                      <a:pt x="1715968" y="4648260"/>
                    </a:lnTo>
                    <a:lnTo>
                      <a:pt x="1698608" y="4689398"/>
                    </a:lnTo>
                    <a:lnTo>
                      <a:pt x="1671680" y="4724252"/>
                    </a:lnTo>
                    <a:lnTo>
                      <a:pt x="1636826" y="4751180"/>
                    </a:lnTo>
                    <a:lnTo>
                      <a:pt x="1595688" y="4768540"/>
                    </a:lnTo>
                    <a:lnTo>
                      <a:pt x="1549908" y="4774692"/>
                    </a:lnTo>
                    <a:lnTo>
                      <a:pt x="172212" y="4774692"/>
                    </a:lnTo>
                    <a:lnTo>
                      <a:pt x="126431" y="4768540"/>
                    </a:lnTo>
                    <a:lnTo>
                      <a:pt x="85293" y="4751180"/>
                    </a:lnTo>
                    <a:lnTo>
                      <a:pt x="50439" y="4724252"/>
                    </a:lnTo>
                    <a:lnTo>
                      <a:pt x="23511" y="4689398"/>
                    </a:lnTo>
                    <a:lnTo>
                      <a:pt x="6151" y="4648260"/>
                    </a:lnTo>
                    <a:lnTo>
                      <a:pt x="0" y="4602480"/>
                    </a:lnTo>
                    <a:lnTo>
                      <a:pt x="0" y="172212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18"/>
            <p:cNvSpPr txBox="1"/>
            <p:nvPr/>
          </p:nvSpPr>
          <p:spPr>
            <a:xfrm>
              <a:off x="2051607" y="3536315"/>
              <a:ext cx="1473200" cy="1348446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2.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Feasible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: </a:t>
              </a:r>
              <a:endParaRPr lang="en-US" sz="1800" spc="-1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oes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it</a:t>
              </a:r>
              <a:r>
                <a:rPr sz="1800" spc="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use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0" dirty="0">
                  <a:solidFill>
                    <a:srgbClr val="FFFFFF"/>
                  </a:solidFill>
                  <a:latin typeface="Calibri"/>
                  <a:cs typeface="Calibri"/>
                </a:rPr>
                <a:t>only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the</a:t>
              </a:r>
              <a:r>
                <a:rPr sz="1800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resources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apportioned</a:t>
              </a:r>
              <a:r>
                <a:rPr sz="18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or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allowed?</a:t>
              </a:r>
              <a:endParaRPr sz="1800" dirty="0">
                <a:latin typeface="Calibri"/>
                <a:cs typeface="Calibri"/>
              </a:endParaRPr>
            </a:p>
          </p:txBody>
        </p:sp>
        <p:grpSp>
          <p:nvGrpSpPr>
            <p:cNvPr id="10" name="object 19"/>
            <p:cNvGrpSpPr/>
            <p:nvPr/>
          </p:nvGrpSpPr>
          <p:grpSpPr>
            <a:xfrm>
              <a:off x="1994916" y="1342642"/>
              <a:ext cx="3446145" cy="4790440"/>
              <a:chOff x="1994916" y="1342642"/>
              <a:chExt cx="3446145" cy="4790440"/>
            </a:xfrm>
          </p:grpSpPr>
          <p:pic>
            <p:nvPicPr>
              <p:cNvPr id="30" name="object 2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002536" y="1636776"/>
                <a:ext cx="1589531" cy="1589531"/>
              </a:xfrm>
              <a:prstGeom prst="rect">
                <a:avLst/>
              </a:prstGeom>
            </p:spPr>
          </p:pic>
          <p:sp>
            <p:nvSpPr>
              <p:cNvPr id="31" name="object 21"/>
              <p:cNvSpPr/>
              <p:nvPr/>
            </p:nvSpPr>
            <p:spPr>
              <a:xfrm>
                <a:off x="2002536" y="1636776"/>
                <a:ext cx="159004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1590039" h="1590039">
                    <a:moveTo>
                      <a:pt x="0" y="794765"/>
                    </a:moveTo>
                    <a:lnTo>
                      <a:pt x="1450" y="746351"/>
                    </a:lnTo>
                    <a:lnTo>
                      <a:pt x="5746" y="698703"/>
                    </a:lnTo>
                    <a:lnTo>
                      <a:pt x="12804" y="651905"/>
                    </a:lnTo>
                    <a:lnTo>
                      <a:pt x="22542" y="606041"/>
                    </a:lnTo>
                    <a:lnTo>
                      <a:pt x="34875" y="561194"/>
                    </a:lnTo>
                    <a:lnTo>
                      <a:pt x="49722" y="517446"/>
                    </a:lnTo>
                    <a:lnTo>
                      <a:pt x="66998" y="474881"/>
                    </a:lnTo>
                    <a:lnTo>
                      <a:pt x="86622" y="433582"/>
                    </a:lnTo>
                    <a:lnTo>
                      <a:pt x="108508" y="393632"/>
                    </a:lnTo>
                    <a:lnTo>
                      <a:pt x="132575" y="355114"/>
                    </a:lnTo>
                    <a:lnTo>
                      <a:pt x="158740" y="318112"/>
                    </a:lnTo>
                    <a:lnTo>
                      <a:pt x="186918" y="282708"/>
                    </a:lnTo>
                    <a:lnTo>
                      <a:pt x="217028" y="248986"/>
                    </a:lnTo>
                    <a:lnTo>
                      <a:pt x="248986" y="217028"/>
                    </a:lnTo>
                    <a:lnTo>
                      <a:pt x="282708" y="186918"/>
                    </a:lnTo>
                    <a:lnTo>
                      <a:pt x="318112" y="158740"/>
                    </a:lnTo>
                    <a:lnTo>
                      <a:pt x="355114" y="132575"/>
                    </a:lnTo>
                    <a:lnTo>
                      <a:pt x="393632" y="108508"/>
                    </a:lnTo>
                    <a:lnTo>
                      <a:pt x="433582" y="86622"/>
                    </a:lnTo>
                    <a:lnTo>
                      <a:pt x="474881" y="66998"/>
                    </a:lnTo>
                    <a:lnTo>
                      <a:pt x="517446" y="49722"/>
                    </a:lnTo>
                    <a:lnTo>
                      <a:pt x="561194" y="34875"/>
                    </a:lnTo>
                    <a:lnTo>
                      <a:pt x="606041" y="22542"/>
                    </a:lnTo>
                    <a:lnTo>
                      <a:pt x="651905" y="12804"/>
                    </a:lnTo>
                    <a:lnTo>
                      <a:pt x="698703" y="5746"/>
                    </a:lnTo>
                    <a:lnTo>
                      <a:pt x="746351" y="1450"/>
                    </a:lnTo>
                    <a:lnTo>
                      <a:pt x="794766" y="0"/>
                    </a:lnTo>
                    <a:lnTo>
                      <a:pt x="843180" y="1450"/>
                    </a:lnTo>
                    <a:lnTo>
                      <a:pt x="890828" y="5746"/>
                    </a:lnTo>
                    <a:lnTo>
                      <a:pt x="937626" y="12804"/>
                    </a:lnTo>
                    <a:lnTo>
                      <a:pt x="983490" y="22542"/>
                    </a:lnTo>
                    <a:lnTo>
                      <a:pt x="1028337" y="34875"/>
                    </a:lnTo>
                    <a:lnTo>
                      <a:pt x="1072085" y="49722"/>
                    </a:lnTo>
                    <a:lnTo>
                      <a:pt x="1114650" y="66998"/>
                    </a:lnTo>
                    <a:lnTo>
                      <a:pt x="1155949" y="86622"/>
                    </a:lnTo>
                    <a:lnTo>
                      <a:pt x="1195899" y="108508"/>
                    </a:lnTo>
                    <a:lnTo>
                      <a:pt x="1234417" y="132575"/>
                    </a:lnTo>
                    <a:lnTo>
                      <a:pt x="1271419" y="158740"/>
                    </a:lnTo>
                    <a:lnTo>
                      <a:pt x="1306823" y="186918"/>
                    </a:lnTo>
                    <a:lnTo>
                      <a:pt x="1340545" y="217028"/>
                    </a:lnTo>
                    <a:lnTo>
                      <a:pt x="1372503" y="248986"/>
                    </a:lnTo>
                    <a:lnTo>
                      <a:pt x="1402613" y="282708"/>
                    </a:lnTo>
                    <a:lnTo>
                      <a:pt x="1430791" y="318112"/>
                    </a:lnTo>
                    <a:lnTo>
                      <a:pt x="1456956" y="355114"/>
                    </a:lnTo>
                    <a:lnTo>
                      <a:pt x="1481023" y="393632"/>
                    </a:lnTo>
                    <a:lnTo>
                      <a:pt x="1502909" y="433582"/>
                    </a:lnTo>
                    <a:lnTo>
                      <a:pt x="1522533" y="474881"/>
                    </a:lnTo>
                    <a:lnTo>
                      <a:pt x="1539809" y="517446"/>
                    </a:lnTo>
                    <a:lnTo>
                      <a:pt x="1554656" y="561194"/>
                    </a:lnTo>
                    <a:lnTo>
                      <a:pt x="1566989" y="606041"/>
                    </a:lnTo>
                    <a:lnTo>
                      <a:pt x="1576727" y="651905"/>
                    </a:lnTo>
                    <a:lnTo>
                      <a:pt x="1583785" y="698703"/>
                    </a:lnTo>
                    <a:lnTo>
                      <a:pt x="1588081" y="746351"/>
                    </a:lnTo>
                    <a:lnTo>
                      <a:pt x="1589532" y="794765"/>
                    </a:lnTo>
                    <a:lnTo>
                      <a:pt x="1588081" y="843180"/>
                    </a:lnTo>
                    <a:lnTo>
                      <a:pt x="1583785" y="890828"/>
                    </a:lnTo>
                    <a:lnTo>
                      <a:pt x="1576727" y="937626"/>
                    </a:lnTo>
                    <a:lnTo>
                      <a:pt x="1566989" y="983490"/>
                    </a:lnTo>
                    <a:lnTo>
                      <a:pt x="1554656" y="1028337"/>
                    </a:lnTo>
                    <a:lnTo>
                      <a:pt x="1539809" y="1072085"/>
                    </a:lnTo>
                    <a:lnTo>
                      <a:pt x="1522533" y="1114650"/>
                    </a:lnTo>
                    <a:lnTo>
                      <a:pt x="1502909" y="1155949"/>
                    </a:lnTo>
                    <a:lnTo>
                      <a:pt x="1481023" y="1195899"/>
                    </a:lnTo>
                    <a:lnTo>
                      <a:pt x="1456956" y="1234417"/>
                    </a:lnTo>
                    <a:lnTo>
                      <a:pt x="1430791" y="1271419"/>
                    </a:lnTo>
                    <a:lnTo>
                      <a:pt x="1402613" y="1306823"/>
                    </a:lnTo>
                    <a:lnTo>
                      <a:pt x="1372503" y="1340545"/>
                    </a:lnTo>
                    <a:lnTo>
                      <a:pt x="1340545" y="1372503"/>
                    </a:lnTo>
                    <a:lnTo>
                      <a:pt x="1306823" y="1402613"/>
                    </a:lnTo>
                    <a:lnTo>
                      <a:pt x="1271419" y="1430791"/>
                    </a:lnTo>
                    <a:lnTo>
                      <a:pt x="1234417" y="1456956"/>
                    </a:lnTo>
                    <a:lnTo>
                      <a:pt x="1195899" y="1481023"/>
                    </a:lnTo>
                    <a:lnTo>
                      <a:pt x="1155949" y="1502909"/>
                    </a:lnTo>
                    <a:lnTo>
                      <a:pt x="1114650" y="1522533"/>
                    </a:lnTo>
                    <a:lnTo>
                      <a:pt x="1072085" y="1539809"/>
                    </a:lnTo>
                    <a:lnTo>
                      <a:pt x="1028337" y="1554656"/>
                    </a:lnTo>
                    <a:lnTo>
                      <a:pt x="983490" y="1566989"/>
                    </a:lnTo>
                    <a:lnTo>
                      <a:pt x="937626" y="1576727"/>
                    </a:lnTo>
                    <a:lnTo>
                      <a:pt x="890828" y="1583785"/>
                    </a:lnTo>
                    <a:lnTo>
                      <a:pt x="843180" y="1588081"/>
                    </a:lnTo>
                    <a:lnTo>
                      <a:pt x="794766" y="1589531"/>
                    </a:lnTo>
                    <a:lnTo>
                      <a:pt x="746351" y="1588081"/>
                    </a:lnTo>
                    <a:lnTo>
                      <a:pt x="698703" y="1583785"/>
                    </a:lnTo>
                    <a:lnTo>
                      <a:pt x="651905" y="1576727"/>
                    </a:lnTo>
                    <a:lnTo>
                      <a:pt x="606041" y="1566989"/>
                    </a:lnTo>
                    <a:lnTo>
                      <a:pt x="561194" y="1554656"/>
                    </a:lnTo>
                    <a:lnTo>
                      <a:pt x="517446" y="1539809"/>
                    </a:lnTo>
                    <a:lnTo>
                      <a:pt x="474881" y="1522533"/>
                    </a:lnTo>
                    <a:lnTo>
                      <a:pt x="433582" y="1502909"/>
                    </a:lnTo>
                    <a:lnTo>
                      <a:pt x="393632" y="1481023"/>
                    </a:lnTo>
                    <a:lnTo>
                      <a:pt x="355114" y="1456956"/>
                    </a:lnTo>
                    <a:lnTo>
                      <a:pt x="318112" y="1430791"/>
                    </a:lnTo>
                    <a:lnTo>
                      <a:pt x="282708" y="1402613"/>
                    </a:lnTo>
                    <a:lnTo>
                      <a:pt x="248986" y="1372503"/>
                    </a:lnTo>
                    <a:lnTo>
                      <a:pt x="217028" y="1340545"/>
                    </a:lnTo>
                    <a:lnTo>
                      <a:pt x="186918" y="1306823"/>
                    </a:lnTo>
                    <a:lnTo>
                      <a:pt x="158740" y="1271419"/>
                    </a:lnTo>
                    <a:lnTo>
                      <a:pt x="132575" y="1234417"/>
                    </a:lnTo>
                    <a:lnTo>
                      <a:pt x="108508" y="1195899"/>
                    </a:lnTo>
                    <a:lnTo>
                      <a:pt x="86622" y="1155949"/>
                    </a:lnTo>
                    <a:lnTo>
                      <a:pt x="66998" y="1114650"/>
                    </a:lnTo>
                    <a:lnTo>
                      <a:pt x="49722" y="1072085"/>
                    </a:lnTo>
                    <a:lnTo>
                      <a:pt x="34875" y="1028337"/>
                    </a:lnTo>
                    <a:lnTo>
                      <a:pt x="22542" y="983490"/>
                    </a:lnTo>
                    <a:lnTo>
                      <a:pt x="12804" y="937626"/>
                    </a:lnTo>
                    <a:lnTo>
                      <a:pt x="5746" y="890828"/>
                    </a:lnTo>
                    <a:lnTo>
                      <a:pt x="1450" y="843180"/>
                    </a:lnTo>
                    <a:lnTo>
                      <a:pt x="0" y="79476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2"/>
              <p:cNvSpPr/>
              <p:nvPr/>
            </p:nvSpPr>
            <p:spPr>
              <a:xfrm>
                <a:off x="3710939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1549908" y="0"/>
                    </a:moveTo>
                    <a:lnTo>
                      <a:pt x="172212" y="0"/>
                    </a:lnTo>
                    <a:lnTo>
                      <a:pt x="126431" y="6151"/>
                    </a:lnTo>
                    <a:lnTo>
                      <a:pt x="85293" y="23511"/>
                    </a:lnTo>
                    <a:lnTo>
                      <a:pt x="50439" y="50439"/>
                    </a:lnTo>
                    <a:lnTo>
                      <a:pt x="23511" y="85293"/>
                    </a:lnTo>
                    <a:lnTo>
                      <a:pt x="6151" y="126431"/>
                    </a:lnTo>
                    <a:lnTo>
                      <a:pt x="0" y="172212"/>
                    </a:lnTo>
                    <a:lnTo>
                      <a:pt x="0" y="4602480"/>
                    </a:lnTo>
                    <a:lnTo>
                      <a:pt x="6151" y="4648260"/>
                    </a:lnTo>
                    <a:lnTo>
                      <a:pt x="23511" y="4689398"/>
                    </a:lnTo>
                    <a:lnTo>
                      <a:pt x="50439" y="4724252"/>
                    </a:lnTo>
                    <a:lnTo>
                      <a:pt x="85293" y="4751180"/>
                    </a:lnTo>
                    <a:lnTo>
                      <a:pt x="126431" y="4768540"/>
                    </a:lnTo>
                    <a:lnTo>
                      <a:pt x="172212" y="4774692"/>
                    </a:lnTo>
                    <a:lnTo>
                      <a:pt x="1549908" y="4774692"/>
                    </a:lnTo>
                    <a:lnTo>
                      <a:pt x="1595688" y="4768540"/>
                    </a:lnTo>
                    <a:lnTo>
                      <a:pt x="1636826" y="4751180"/>
                    </a:lnTo>
                    <a:lnTo>
                      <a:pt x="1671680" y="4724252"/>
                    </a:lnTo>
                    <a:lnTo>
                      <a:pt x="1698608" y="4689398"/>
                    </a:lnTo>
                    <a:lnTo>
                      <a:pt x="1715968" y="4648260"/>
                    </a:lnTo>
                    <a:lnTo>
                      <a:pt x="1722120" y="4602480"/>
                    </a:lnTo>
                    <a:lnTo>
                      <a:pt x="1722120" y="172212"/>
                    </a:lnTo>
                    <a:lnTo>
                      <a:pt x="1715968" y="126431"/>
                    </a:lnTo>
                    <a:lnTo>
                      <a:pt x="1698608" y="85293"/>
                    </a:lnTo>
                    <a:lnTo>
                      <a:pt x="1671680" y="50439"/>
                    </a:lnTo>
                    <a:lnTo>
                      <a:pt x="1636826" y="23511"/>
                    </a:lnTo>
                    <a:lnTo>
                      <a:pt x="1595688" y="6151"/>
                    </a:lnTo>
                    <a:lnTo>
                      <a:pt x="1549908" y="0"/>
                    </a:lnTo>
                    <a:close/>
                  </a:path>
                </a:pathLst>
              </a:custGeom>
              <a:solidFill>
                <a:srgbClr val="6C92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3"/>
              <p:cNvSpPr/>
              <p:nvPr/>
            </p:nvSpPr>
            <p:spPr>
              <a:xfrm>
                <a:off x="3710939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0" y="172212"/>
                    </a:moveTo>
                    <a:lnTo>
                      <a:pt x="6151" y="126431"/>
                    </a:lnTo>
                    <a:lnTo>
                      <a:pt x="23511" y="85293"/>
                    </a:lnTo>
                    <a:lnTo>
                      <a:pt x="50439" y="50439"/>
                    </a:lnTo>
                    <a:lnTo>
                      <a:pt x="85293" y="23511"/>
                    </a:lnTo>
                    <a:lnTo>
                      <a:pt x="126431" y="6151"/>
                    </a:lnTo>
                    <a:lnTo>
                      <a:pt x="172212" y="0"/>
                    </a:lnTo>
                    <a:lnTo>
                      <a:pt x="1549908" y="0"/>
                    </a:lnTo>
                    <a:lnTo>
                      <a:pt x="1595688" y="6151"/>
                    </a:lnTo>
                    <a:lnTo>
                      <a:pt x="1636826" y="23511"/>
                    </a:lnTo>
                    <a:lnTo>
                      <a:pt x="1671680" y="50439"/>
                    </a:lnTo>
                    <a:lnTo>
                      <a:pt x="1698608" y="85293"/>
                    </a:lnTo>
                    <a:lnTo>
                      <a:pt x="1715968" y="126431"/>
                    </a:lnTo>
                    <a:lnTo>
                      <a:pt x="1722120" y="172212"/>
                    </a:lnTo>
                    <a:lnTo>
                      <a:pt x="1722120" y="4602480"/>
                    </a:lnTo>
                    <a:lnTo>
                      <a:pt x="1715968" y="4648260"/>
                    </a:lnTo>
                    <a:lnTo>
                      <a:pt x="1698608" y="4689398"/>
                    </a:lnTo>
                    <a:lnTo>
                      <a:pt x="1671680" y="4724252"/>
                    </a:lnTo>
                    <a:lnTo>
                      <a:pt x="1636826" y="4751180"/>
                    </a:lnTo>
                    <a:lnTo>
                      <a:pt x="1595688" y="4768540"/>
                    </a:lnTo>
                    <a:lnTo>
                      <a:pt x="1549908" y="4774692"/>
                    </a:lnTo>
                    <a:lnTo>
                      <a:pt x="172212" y="4774692"/>
                    </a:lnTo>
                    <a:lnTo>
                      <a:pt x="126431" y="4768540"/>
                    </a:lnTo>
                    <a:lnTo>
                      <a:pt x="85293" y="4751180"/>
                    </a:lnTo>
                    <a:lnTo>
                      <a:pt x="50439" y="4724252"/>
                    </a:lnTo>
                    <a:lnTo>
                      <a:pt x="23511" y="4689398"/>
                    </a:lnTo>
                    <a:lnTo>
                      <a:pt x="6151" y="4648260"/>
                    </a:lnTo>
                    <a:lnTo>
                      <a:pt x="0" y="4602480"/>
                    </a:lnTo>
                    <a:lnTo>
                      <a:pt x="0" y="172212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24"/>
            <p:cNvSpPr txBox="1"/>
            <p:nvPr/>
          </p:nvSpPr>
          <p:spPr>
            <a:xfrm>
              <a:off x="3825972" y="3536315"/>
              <a:ext cx="1372235" cy="1304290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3.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Acceptable: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it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worth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the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possible</a:t>
              </a:r>
              <a:r>
                <a:rPr sz="18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0" dirty="0">
                  <a:solidFill>
                    <a:srgbClr val="FFFFFF"/>
                  </a:solidFill>
                  <a:latin typeface="Calibri"/>
                  <a:cs typeface="Calibri"/>
                </a:rPr>
                <a:t>cost,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time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,</a:t>
              </a:r>
              <a:r>
                <a:rPr sz="18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energy?</a:t>
              </a:r>
              <a:endParaRPr sz="1800" dirty="0">
                <a:latin typeface="Calibri"/>
                <a:cs typeface="Calibri"/>
              </a:endParaRPr>
            </a:p>
          </p:txBody>
        </p:sp>
        <p:grpSp>
          <p:nvGrpSpPr>
            <p:cNvPr id="12" name="object 25"/>
            <p:cNvGrpSpPr/>
            <p:nvPr/>
          </p:nvGrpSpPr>
          <p:grpSpPr>
            <a:xfrm>
              <a:off x="3768852" y="1342642"/>
              <a:ext cx="3446145" cy="4790440"/>
              <a:chOff x="3768852" y="1342642"/>
              <a:chExt cx="3446145" cy="4790440"/>
            </a:xfrm>
          </p:grpSpPr>
          <p:pic>
            <p:nvPicPr>
              <p:cNvPr id="26" name="object 2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76472" y="1636776"/>
                <a:ext cx="1591055" cy="1589531"/>
              </a:xfrm>
              <a:prstGeom prst="rect">
                <a:avLst/>
              </a:prstGeom>
            </p:spPr>
          </p:pic>
          <p:sp>
            <p:nvSpPr>
              <p:cNvPr id="27" name="object 27"/>
              <p:cNvSpPr/>
              <p:nvPr/>
            </p:nvSpPr>
            <p:spPr>
              <a:xfrm>
                <a:off x="3776472" y="1636776"/>
                <a:ext cx="159131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1591310" h="1590039">
                    <a:moveTo>
                      <a:pt x="0" y="794765"/>
                    </a:moveTo>
                    <a:lnTo>
                      <a:pt x="1451" y="746351"/>
                    </a:lnTo>
                    <a:lnTo>
                      <a:pt x="5751" y="698703"/>
                    </a:lnTo>
                    <a:lnTo>
                      <a:pt x="12817" y="651905"/>
                    </a:lnTo>
                    <a:lnTo>
                      <a:pt x="22563" y="606041"/>
                    </a:lnTo>
                    <a:lnTo>
                      <a:pt x="34909" y="561194"/>
                    </a:lnTo>
                    <a:lnTo>
                      <a:pt x="49770" y="517446"/>
                    </a:lnTo>
                    <a:lnTo>
                      <a:pt x="67063" y="474881"/>
                    </a:lnTo>
                    <a:lnTo>
                      <a:pt x="86705" y="433582"/>
                    </a:lnTo>
                    <a:lnTo>
                      <a:pt x="108613" y="393632"/>
                    </a:lnTo>
                    <a:lnTo>
                      <a:pt x="132703" y="355114"/>
                    </a:lnTo>
                    <a:lnTo>
                      <a:pt x="158893" y="318112"/>
                    </a:lnTo>
                    <a:lnTo>
                      <a:pt x="187098" y="282708"/>
                    </a:lnTo>
                    <a:lnTo>
                      <a:pt x="217237" y="248986"/>
                    </a:lnTo>
                    <a:lnTo>
                      <a:pt x="249225" y="217028"/>
                    </a:lnTo>
                    <a:lnTo>
                      <a:pt x="282980" y="186918"/>
                    </a:lnTo>
                    <a:lnTo>
                      <a:pt x="318417" y="158740"/>
                    </a:lnTo>
                    <a:lnTo>
                      <a:pt x="355455" y="132575"/>
                    </a:lnTo>
                    <a:lnTo>
                      <a:pt x="394010" y="108508"/>
                    </a:lnTo>
                    <a:lnTo>
                      <a:pt x="433998" y="86622"/>
                    </a:lnTo>
                    <a:lnTo>
                      <a:pt x="475337" y="66998"/>
                    </a:lnTo>
                    <a:lnTo>
                      <a:pt x="517943" y="49722"/>
                    </a:lnTo>
                    <a:lnTo>
                      <a:pt x="561732" y="34875"/>
                    </a:lnTo>
                    <a:lnTo>
                      <a:pt x="606623" y="22542"/>
                    </a:lnTo>
                    <a:lnTo>
                      <a:pt x="652531" y="12804"/>
                    </a:lnTo>
                    <a:lnTo>
                      <a:pt x="699373" y="5746"/>
                    </a:lnTo>
                    <a:lnTo>
                      <a:pt x="747066" y="1450"/>
                    </a:lnTo>
                    <a:lnTo>
                      <a:pt x="795528" y="0"/>
                    </a:lnTo>
                    <a:lnTo>
                      <a:pt x="843989" y="1450"/>
                    </a:lnTo>
                    <a:lnTo>
                      <a:pt x="891682" y="5746"/>
                    </a:lnTo>
                    <a:lnTo>
                      <a:pt x="938524" y="12804"/>
                    </a:lnTo>
                    <a:lnTo>
                      <a:pt x="984432" y="22542"/>
                    </a:lnTo>
                    <a:lnTo>
                      <a:pt x="1029323" y="34875"/>
                    </a:lnTo>
                    <a:lnTo>
                      <a:pt x="1073112" y="49722"/>
                    </a:lnTo>
                    <a:lnTo>
                      <a:pt x="1115718" y="66998"/>
                    </a:lnTo>
                    <a:lnTo>
                      <a:pt x="1157057" y="86622"/>
                    </a:lnTo>
                    <a:lnTo>
                      <a:pt x="1197045" y="108508"/>
                    </a:lnTo>
                    <a:lnTo>
                      <a:pt x="1235600" y="132575"/>
                    </a:lnTo>
                    <a:lnTo>
                      <a:pt x="1272638" y="158740"/>
                    </a:lnTo>
                    <a:lnTo>
                      <a:pt x="1308075" y="186918"/>
                    </a:lnTo>
                    <a:lnTo>
                      <a:pt x="1341830" y="217028"/>
                    </a:lnTo>
                    <a:lnTo>
                      <a:pt x="1373818" y="248986"/>
                    </a:lnTo>
                    <a:lnTo>
                      <a:pt x="1403957" y="282708"/>
                    </a:lnTo>
                    <a:lnTo>
                      <a:pt x="1432162" y="318112"/>
                    </a:lnTo>
                    <a:lnTo>
                      <a:pt x="1458352" y="355114"/>
                    </a:lnTo>
                    <a:lnTo>
                      <a:pt x="1482442" y="393632"/>
                    </a:lnTo>
                    <a:lnTo>
                      <a:pt x="1504350" y="433582"/>
                    </a:lnTo>
                    <a:lnTo>
                      <a:pt x="1523992" y="474881"/>
                    </a:lnTo>
                    <a:lnTo>
                      <a:pt x="1541285" y="517446"/>
                    </a:lnTo>
                    <a:lnTo>
                      <a:pt x="1556146" y="561194"/>
                    </a:lnTo>
                    <a:lnTo>
                      <a:pt x="1568492" y="606041"/>
                    </a:lnTo>
                    <a:lnTo>
                      <a:pt x="1578238" y="651905"/>
                    </a:lnTo>
                    <a:lnTo>
                      <a:pt x="1585304" y="698703"/>
                    </a:lnTo>
                    <a:lnTo>
                      <a:pt x="1589604" y="746351"/>
                    </a:lnTo>
                    <a:lnTo>
                      <a:pt x="1591056" y="794765"/>
                    </a:lnTo>
                    <a:lnTo>
                      <a:pt x="1589604" y="843180"/>
                    </a:lnTo>
                    <a:lnTo>
                      <a:pt x="1585304" y="890828"/>
                    </a:lnTo>
                    <a:lnTo>
                      <a:pt x="1578238" y="937626"/>
                    </a:lnTo>
                    <a:lnTo>
                      <a:pt x="1568492" y="983490"/>
                    </a:lnTo>
                    <a:lnTo>
                      <a:pt x="1556146" y="1028337"/>
                    </a:lnTo>
                    <a:lnTo>
                      <a:pt x="1541285" y="1072085"/>
                    </a:lnTo>
                    <a:lnTo>
                      <a:pt x="1523992" y="1114650"/>
                    </a:lnTo>
                    <a:lnTo>
                      <a:pt x="1504350" y="1155949"/>
                    </a:lnTo>
                    <a:lnTo>
                      <a:pt x="1482442" y="1195899"/>
                    </a:lnTo>
                    <a:lnTo>
                      <a:pt x="1458352" y="1234417"/>
                    </a:lnTo>
                    <a:lnTo>
                      <a:pt x="1432162" y="1271419"/>
                    </a:lnTo>
                    <a:lnTo>
                      <a:pt x="1403957" y="1306823"/>
                    </a:lnTo>
                    <a:lnTo>
                      <a:pt x="1373818" y="1340545"/>
                    </a:lnTo>
                    <a:lnTo>
                      <a:pt x="1341830" y="1372503"/>
                    </a:lnTo>
                    <a:lnTo>
                      <a:pt x="1308075" y="1402613"/>
                    </a:lnTo>
                    <a:lnTo>
                      <a:pt x="1272638" y="1430791"/>
                    </a:lnTo>
                    <a:lnTo>
                      <a:pt x="1235600" y="1456956"/>
                    </a:lnTo>
                    <a:lnTo>
                      <a:pt x="1197045" y="1481023"/>
                    </a:lnTo>
                    <a:lnTo>
                      <a:pt x="1157057" y="1502909"/>
                    </a:lnTo>
                    <a:lnTo>
                      <a:pt x="1115718" y="1522533"/>
                    </a:lnTo>
                    <a:lnTo>
                      <a:pt x="1073112" y="1539809"/>
                    </a:lnTo>
                    <a:lnTo>
                      <a:pt x="1029323" y="1554656"/>
                    </a:lnTo>
                    <a:lnTo>
                      <a:pt x="984432" y="1566989"/>
                    </a:lnTo>
                    <a:lnTo>
                      <a:pt x="938524" y="1576727"/>
                    </a:lnTo>
                    <a:lnTo>
                      <a:pt x="891682" y="1583785"/>
                    </a:lnTo>
                    <a:lnTo>
                      <a:pt x="843989" y="1588081"/>
                    </a:lnTo>
                    <a:lnTo>
                      <a:pt x="795528" y="1589531"/>
                    </a:lnTo>
                    <a:lnTo>
                      <a:pt x="747066" y="1588081"/>
                    </a:lnTo>
                    <a:lnTo>
                      <a:pt x="699373" y="1583785"/>
                    </a:lnTo>
                    <a:lnTo>
                      <a:pt x="652531" y="1576727"/>
                    </a:lnTo>
                    <a:lnTo>
                      <a:pt x="606623" y="1566989"/>
                    </a:lnTo>
                    <a:lnTo>
                      <a:pt x="561732" y="1554656"/>
                    </a:lnTo>
                    <a:lnTo>
                      <a:pt x="517943" y="1539809"/>
                    </a:lnTo>
                    <a:lnTo>
                      <a:pt x="475337" y="1522533"/>
                    </a:lnTo>
                    <a:lnTo>
                      <a:pt x="433998" y="1502909"/>
                    </a:lnTo>
                    <a:lnTo>
                      <a:pt x="394010" y="1481023"/>
                    </a:lnTo>
                    <a:lnTo>
                      <a:pt x="355455" y="1456956"/>
                    </a:lnTo>
                    <a:lnTo>
                      <a:pt x="318417" y="1430791"/>
                    </a:lnTo>
                    <a:lnTo>
                      <a:pt x="282980" y="1402613"/>
                    </a:lnTo>
                    <a:lnTo>
                      <a:pt x="249225" y="1372503"/>
                    </a:lnTo>
                    <a:lnTo>
                      <a:pt x="217237" y="1340545"/>
                    </a:lnTo>
                    <a:lnTo>
                      <a:pt x="187098" y="1306823"/>
                    </a:lnTo>
                    <a:lnTo>
                      <a:pt x="158893" y="1271419"/>
                    </a:lnTo>
                    <a:lnTo>
                      <a:pt x="132703" y="1234417"/>
                    </a:lnTo>
                    <a:lnTo>
                      <a:pt x="108613" y="1195899"/>
                    </a:lnTo>
                    <a:lnTo>
                      <a:pt x="86705" y="1155949"/>
                    </a:lnTo>
                    <a:lnTo>
                      <a:pt x="67063" y="1114650"/>
                    </a:lnTo>
                    <a:lnTo>
                      <a:pt x="49770" y="1072085"/>
                    </a:lnTo>
                    <a:lnTo>
                      <a:pt x="34909" y="1028337"/>
                    </a:lnTo>
                    <a:lnTo>
                      <a:pt x="22563" y="983490"/>
                    </a:lnTo>
                    <a:lnTo>
                      <a:pt x="12817" y="937626"/>
                    </a:lnTo>
                    <a:lnTo>
                      <a:pt x="5751" y="890828"/>
                    </a:lnTo>
                    <a:lnTo>
                      <a:pt x="1451" y="843180"/>
                    </a:lnTo>
                    <a:lnTo>
                      <a:pt x="0" y="79476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5484876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1549908" y="0"/>
                    </a:moveTo>
                    <a:lnTo>
                      <a:pt x="172212" y="0"/>
                    </a:lnTo>
                    <a:lnTo>
                      <a:pt x="126431" y="6151"/>
                    </a:lnTo>
                    <a:lnTo>
                      <a:pt x="85293" y="23511"/>
                    </a:lnTo>
                    <a:lnTo>
                      <a:pt x="50439" y="50439"/>
                    </a:lnTo>
                    <a:lnTo>
                      <a:pt x="23511" y="85293"/>
                    </a:lnTo>
                    <a:lnTo>
                      <a:pt x="6151" y="126431"/>
                    </a:lnTo>
                    <a:lnTo>
                      <a:pt x="0" y="172212"/>
                    </a:lnTo>
                    <a:lnTo>
                      <a:pt x="0" y="4602480"/>
                    </a:lnTo>
                    <a:lnTo>
                      <a:pt x="6151" y="4648260"/>
                    </a:lnTo>
                    <a:lnTo>
                      <a:pt x="23511" y="4689398"/>
                    </a:lnTo>
                    <a:lnTo>
                      <a:pt x="50439" y="4724252"/>
                    </a:lnTo>
                    <a:lnTo>
                      <a:pt x="85293" y="4751180"/>
                    </a:lnTo>
                    <a:lnTo>
                      <a:pt x="126431" y="4768540"/>
                    </a:lnTo>
                    <a:lnTo>
                      <a:pt x="172212" y="4774692"/>
                    </a:lnTo>
                    <a:lnTo>
                      <a:pt x="1549908" y="4774692"/>
                    </a:lnTo>
                    <a:lnTo>
                      <a:pt x="1595688" y="4768540"/>
                    </a:lnTo>
                    <a:lnTo>
                      <a:pt x="1636826" y="4751180"/>
                    </a:lnTo>
                    <a:lnTo>
                      <a:pt x="1671680" y="4724252"/>
                    </a:lnTo>
                    <a:lnTo>
                      <a:pt x="1698608" y="4689398"/>
                    </a:lnTo>
                    <a:lnTo>
                      <a:pt x="1715968" y="4648260"/>
                    </a:lnTo>
                    <a:lnTo>
                      <a:pt x="1722120" y="4602480"/>
                    </a:lnTo>
                    <a:lnTo>
                      <a:pt x="1722120" y="172212"/>
                    </a:lnTo>
                    <a:lnTo>
                      <a:pt x="1715968" y="126431"/>
                    </a:lnTo>
                    <a:lnTo>
                      <a:pt x="1698608" y="85293"/>
                    </a:lnTo>
                    <a:lnTo>
                      <a:pt x="1671680" y="50439"/>
                    </a:lnTo>
                    <a:lnTo>
                      <a:pt x="1636826" y="23511"/>
                    </a:lnTo>
                    <a:lnTo>
                      <a:pt x="1595688" y="6151"/>
                    </a:lnTo>
                    <a:lnTo>
                      <a:pt x="1549908" y="0"/>
                    </a:lnTo>
                    <a:close/>
                  </a:path>
                </a:pathLst>
              </a:custGeom>
              <a:solidFill>
                <a:srgbClr val="6399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484876" y="1350262"/>
                <a:ext cx="1722120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2120" h="4775200">
                    <a:moveTo>
                      <a:pt x="0" y="172212"/>
                    </a:moveTo>
                    <a:lnTo>
                      <a:pt x="6151" y="126431"/>
                    </a:lnTo>
                    <a:lnTo>
                      <a:pt x="23511" y="85293"/>
                    </a:lnTo>
                    <a:lnTo>
                      <a:pt x="50439" y="50439"/>
                    </a:lnTo>
                    <a:lnTo>
                      <a:pt x="85293" y="23511"/>
                    </a:lnTo>
                    <a:lnTo>
                      <a:pt x="126431" y="6151"/>
                    </a:lnTo>
                    <a:lnTo>
                      <a:pt x="172212" y="0"/>
                    </a:lnTo>
                    <a:lnTo>
                      <a:pt x="1549908" y="0"/>
                    </a:lnTo>
                    <a:lnTo>
                      <a:pt x="1595688" y="6151"/>
                    </a:lnTo>
                    <a:lnTo>
                      <a:pt x="1636826" y="23511"/>
                    </a:lnTo>
                    <a:lnTo>
                      <a:pt x="1671680" y="50439"/>
                    </a:lnTo>
                    <a:lnTo>
                      <a:pt x="1698608" y="85293"/>
                    </a:lnTo>
                    <a:lnTo>
                      <a:pt x="1715968" y="126431"/>
                    </a:lnTo>
                    <a:lnTo>
                      <a:pt x="1722120" y="172212"/>
                    </a:lnTo>
                    <a:lnTo>
                      <a:pt x="1722120" y="4602480"/>
                    </a:lnTo>
                    <a:lnTo>
                      <a:pt x="1715968" y="4648260"/>
                    </a:lnTo>
                    <a:lnTo>
                      <a:pt x="1698608" y="4689398"/>
                    </a:lnTo>
                    <a:lnTo>
                      <a:pt x="1671680" y="4724252"/>
                    </a:lnTo>
                    <a:lnTo>
                      <a:pt x="1636826" y="4751180"/>
                    </a:lnTo>
                    <a:lnTo>
                      <a:pt x="1595688" y="4768540"/>
                    </a:lnTo>
                    <a:lnTo>
                      <a:pt x="1549908" y="4774692"/>
                    </a:lnTo>
                    <a:lnTo>
                      <a:pt x="172212" y="4774692"/>
                    </a:lnTo>
                    <a:lnTo>
                      <a:pt x="126431" y="4768540"/>
                    </a:lnTo>
                    <a:lnTo>
                      <a:pt x="85293" y="4751180"/>
                    </a:lnTo>
                    <a:lnTo>
                      <a:pt x="50439" y="4724252"/>
                    </a:lnTo>
                    <a:lnTo>
                      <a:pt x="23511" y="4689398"/>
                    </a:lnTo>
                    <a:lnTo>
                      <a:pt x="6151" y="4648260"/>
                    </a:lnTo>
                    <a:lnTo>
                      <a:pt x="0" y="4602480"/>
                    </a:lnTo>
                    <a:lnTo>
                      <a:pt x="0" y="172212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30"/>
            <p:cNvSpPr txBox="1"/>
            <p:nvPr/>
          </p:nvSpPr>
          <p:spPr>
            <a:xfrm>
              <a:off x="5548093" y="3538327"/>
              <a:ext cx="1593371" cy="1603259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4.Distinguishab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lang="en-US" sz="1800" b="1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: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800" spc="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it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meaningfully different</a:t>
              </a:r>
              <a:r>
                <a:rPr sz="18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in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results</a:t>
              </a:r>
              <a:r>
                <a:rPr sz="18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outcomes?</a:t>
              </a:r>
              <a:r>
                <a:rPr sz="18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endParaRPr lang="en-US" sz="1800" spc="-65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spc="-25" dirty="0">
                  <a:solidFill>
                    <a:srgbClr val="FFFFFF"/>
                  </a:solidFill>
                  <a:latin typeface="Calibri"/>
                  <a:cs typeface="Calibri"/>
                </a:rPr>
                <a:t>Is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the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impact significant?</a:t>
              </a:r>
              <a:endParaRPr sz="1800" dirty="0">
                <a:latin typeface="Calibri"/>
                <a:cs typeface="Calibri"/>
              </a:endParaRPr>
            </a:p>
          </p:txBody>
        </p:sp>
        <p:grpSp>
          <p:nvGrpSpPr>
            <p:cNvPr id="14" name="object 31"/>
            <p:cNvGrpSpPr/>
            <p:nvPr/>
          </p:nvGrpSpPr>
          <p:grpSpPr>
            <a:xfrm>
              <a:off x="5544311" y="1342641"/>
              <a:ext cx="3446145" cy="4790440"/>
              <a:chOff x="5544311" y="1342641"/>
              <a:chExt cx="3446145" cy="4790440"/>
            </a:xfrm>
          </p:grpSpPr>
          <p:pic>
            <p:nvPicPr>
              <p:cNvPr id="22" name="object 3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551931" y="1636776"/>
                <a:ext cx="1589532" cy="1589531"/>
              </a:xfrm>
              <a:prstGeom prst="rect">
                <a:avLst/>
              </a:prstGeom>
            </p:spPr>
          </p:pic>
          <p:sp>
            <p:nvSpPr>
              <p:cNvPr id="23" name="object 33"/>
              <p:cNvSpPr/>
              <p:nvPr/>
            </p:nvSpPr>
            <p:spPr>
              <a:xfrm>
                <a:off x="5551931" y="1636776"/>
                <a:ext cx="159004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1590040" h="1590039">
                    <a:moveTo>
                      <a:pt x="0" y="794765"/>
                    </a:moveTo>
                    <a:lnTo>
                      <a:pt x="1450" y="746351"/>
                    </a:lnTo>
                    <a:lnTo>
                      <a:pt x="5746" y="698703"/>
                    </a:lnTo>
                    <a:lnTo>
                      <a:pt x="12804" y="651905"/>
                    </a:lnTo>
                    <a:lnTo>
                      <a:pt x="22542" y="606041"/>
                    </a:lnTo>
                    <a:lnTo>
                      <a:pt x="34875" y="561194"/>
                    </a:lnTo>
                    <a:lnTo>
                      <a:pt x="49722" y="517446"/>
                    </a:lnTo>
                    <a:lnTo>
                      <a:pt x="66998" y="474881"/>
                    </a:lnTo>
                    <a:lnTo>
                      <a:pt x="86622" y="433582"/>
                    </a:lnTo>
                    <a:lnTo>
                      <a:pt x="108508" y="393632"/>
                    </a:lnTo>
                    <a:lnTo>
                      <a:pt x="132575" y="355114"/>
                    </a:lnTo>
                    <a:lnTo>
                      <a:pt x="158740" y="318112"/>
                    </a:lnTo>
                    <a:lnTo>
                      <a:pt x="186918" y="282708"/>
                    </a:lnTo>
                    <a:lnTo>
                      <a:pt x="217028" y="248986"/>
                    </a:lnTo>
                    <a:lnTo>
                      <a:pt x="248986" y="217028"/>
                    </a:lnTo>
                    <a:lnTo>
                      <a:pt x="282708" y="186918"/>
                    </a:lnTo>
                    <a:lnTo>
                      <a:pt x="318112" y="158740"/>
                    </a:lnTo>
                    <a:lnTo>
                      <a:pt x="355114" y="132575"/>
                    </a:lnTo>
                    <a:lnTo>
                      <a:pt x="393632" y="108508"/>
                    </a:lnTo>
                    <a:lnTo>
                      <a:pt x="433582" y="86622"/>
                    </a:lnTo>
                    <a:lnTo>
                      <a:pt x="474881" y="66998"/>
                    </a:lnTo>
                    <a:lnTo>
                      <a:pt x="517446" y="49722"/>
                    </a:lnTo>
                    <a:lnTo>
                      <a:pt x="561194" y="34875"/>
                    </a:lnTo>
                    <a:lnTo>
                      <a:pt x="606041" y="22542"/>
                    </a:lnTo>
                    <a:lnTo>
                      <a:pt x="651905" y="12804"/>
                    </a:lnTo>
                    <a:lnTo>
                      <a:pt x="698703" y="5746"/>
                    </a:lnTo>
                    <a:lnTo>
                      <a:pt x="746351" y="1450"/>
                    </a:lnTo>
                    <a:lnTo>
                      <a:pt x="794766" y="0"/>
                    </a:lnTo>
                    <a:lnTo>
                      <a:pt x="843180" y="1450"/>
                    </a:lnTo>
                    <a:lnTo>
                      <a:pt x="890828" y="5746"/>
                    </a:lnTo>
                    <a:lnTo>
                      <a:pt x="937626" y="12804"/>
                    </a:lnTo>
                    <a:lnTo>
                      <a:pt x="983490" y="22542"/>
                    </a:lnTo>
                    <a:lnTo>
                      <a:pt x="1028337" y="34875"/>
                    </a:lnTo>
                    <a:lnTo>
                      <a:pt x="1072085" y="49722"/>
                    </a:lnTo>
                    <a:lnTo>
                      <a:pt x="1114650" y="66998"/>
                    </a:lnTo>
                    <a:lnTo>
                      <a:pt x="1155949" y="86622"/>
                    </a:lnTo>
                    <a:lnTo>
                      <a:pt x="1195899" y="108508"/>
                    </a:lnTo>
                    <a:lnTo>
                      <a:pt x="1234417" y="132575"/>
                    </a:lnTo>
                    <a:lnTo>
                      <a:pt x="1271419" y="158740"/>
                    </a:lnTo>
                    <a:lnTo>
                      <a:pt x="1306823" y="186918"/>
                    </a:lnTo>
                    <a:lnTo>
                      <a:pt x="1340545" y="217028"/>
                    </a:lnTo>
                    <a:lnTo>
                      <a:pt x="1372503" y="248986"/>
                    </a:lnTo>
                    <a:lnTo>
                      <a:pt x="1402613" y="282708"/>
                    </a:lnTo>
                    <a:lnTo>
                      <a:pt x="1430791" y="318112"/>
                    </a:lnTo>
                    <a:lnTo>
                      <a:pt x="1456956" y="355114"/>
                    </a:lnTo>
                    <a:lnTo>
                      <a:pt x="1481023" y="393632"/>
                    </a:lnTo>
                    <a:lnTo>
                      <a:pt x="1502909" y="433582"/>
                    </a:lnTo>
                    <a:lnTo>
                      <a:pt x="1522533" y="474881"/>
                    </a:lnTo>
                    <a:lnTo>
                      <a:pt x="1539809" y="517446"/>
                    </a:lnTo>
                    <a:lnTo>
                      <a:pt x="1554656" y="561194"/>
                    </a:lnTo>
                    <a:lnTo>
                      <a:pt x="1566989" y="606041"/>
                    </a:lnTo>
                    <a:lnTo>
                      <a:pt x="1576727" y="651905"/>
                    </a:lnTo>
                    <a:lnTo>
                      <a:pt x="1583785" y="698703"/>
                    </a:lnTo>
                    <a:lnTo>
                      <a:pt x="1588081" y="746351"/>
                    </a:lnTo>
                    <a:lnTo>
                      <a:pt x="1589532" y="794765"/>
                    </a:lnTo>
                    <a:lnTo>
                      <a:pt x="1588081" y="843180"/>
                    </a:lnTo>
                    <a:lnTo>
                      <a:pt x="1583785" y="890828"/>
                    </a:lnTo>
                    <a:lnTo>
                      <a:pt x="1576727" y="937626"/>
                    </a:lnTo>
                    <a:lnTo>
                      <a:pt x="1566989" y="983490"/>
                    </a:lnTo>
                    <a:lnTo>
                      <a:pt x="1554656" y="1028337"/>
                    </a:lnTo>
                    <a:lnTo>
                      <a:pt x="1539809" y="1072085"/>
                    </a:lnTo>
                    <a:lnTo>
                      <a:pt x="1522533" y="1114650"/>
                    </a:lnTo>
                    <a:lnTo>
                      <a:pt x="1502909" y="1155949"/>
                    </a:lnTo>
                    <a:lnTo>
                      <a:pt x="1481023" y="1195899"/>
                    </a:lnTo>
                    <a:lnTo>
                      <a:pt x="1456956" y="1234417"/>
                    </a:lnTo>
                    <a:lnTo>
                      <a:pt x="1430791" y="1271419"/>
                    </a:lnTo>
                    <a:lnTo>
                      <a:pt x="1402613" y="1306823"/>
                    </a:lnTo>
                    <a:lnTo>
                      <a:pt x="1372503" y="1340545"/>
                    </a:lnTo>
                    <a:lnTo>
                      <a:pt x="1340545" y="1372503"/>
                    </a:lnTo>
                    <a:lnTo>
                      <a:pt x="1306823" y="1402613"/>
                    </a:lnTo>
                    <a:lnTo>
                      <a:pt x="1271419" y="1430791"/>
                    </a:lnTo>
                    <a:lnTo>
                      <a:pt x="1234417" y="1456956"/>
                    </a:lnTo>
                    <a:lnTo>
                      <a:pt x="1195899" y="1481023"/>
                    </a:lnTo>
                    <a:lnTo>
                      <a:pt x="1155949" y="1502909"/>
                    </a:lnTo>
                    <a:lnTo>
                      <a:pt x="1114650" y="1522533"/>
                    </a:lnTo>
                    <a:lnTo>
                      <a:pt x="1072085" y="1539809"/>
                    </a:lnTo>
                    <a:lnTo>
                      <a:pt x="1028337" y="1554656"/>
                    </a:lnTo>
                    <a:lnTo>
                      <a:pt x="983490" y="1566989"/>
                    </a:lnTo>
                    <a:lnTo>
                      <a:pt x="937626" y="1576727"/>
                    </a:lnTo>
                    <a:lnTo>
                      <a:pt x="890828" y="1583785"/>
                    </a:lnTo>
                    <a:lnTo>
                      <a:pt x="843180" y="1588081"/>
                    </a:lnTo>
                    <a:lnTo>
                      <a:pt x="794766" y="1589531"/>
                    </a:lnTo>
                    <a:lnTo>
                      <a:pt x="746351" y="1588081"/>
                    </a:lnTo>
                    <a:lnTo>
                      <a:pt x="698703" y="1583785"/>
                    </a:lnTo>
                    <a:lnTo>
                      <a:pt x="651905" y="1576727"/>
                    </a:lnTo>
                    <a:lnTo>
                      <a:pt x="606041" y="1566989"/>
                    </a:lnTo>
                    <a:lnTo>
                      <a:pt x="561194" y="1554656"/>
                    </a:lnTo>
                    <a:lnTo>
                      <a:pt x="517446" y="1539809"/>
                    </a:lnTo>
                    <a:lnTo>
                      <a:pt x="474881" y="1522533"/>
                    </a:lnTo>
                    <a:lnTo>
                      <a:pt x="433582" y="1502909"/>
                    </a:lnTo>
                    <a:lnTo>
                      <a:pt x="393632" y="1481023"/>
                    </a:lnTo>
                    <a:lnTo>
                      <a:pt x="355114" y="1456956"/>
                    </a:lnTo>
                    <a:lnTo>
                      <a:pt x="318112" y="1430791"/>
                    </a:lnTo>
                    <a:lnTo>
                      <a:pt x="282708" y="1402613"/>
                    </a:lnTo>
                    <a:lnTo>
                      <a:pt x="248986" y="1372503"/>
                    </a:lnTo>
                    <a:lnTo>
                      <a:pt x="217028" y="1340545"/>
                    </a:lnTo>
                    <a:lnTo>
                      <a:pt x="186918" y="1306823"/>
                    </a:lnTo>
                    <a:lnTo>
                      <a:pt x="158740" y="1271419"/>
                    </a:lnTo>
                    <a:lnTo>
                      <a:pt x="132575" y="1234417"/>
                    </a:lnTo>
                    <a:lnTo>
                      <a:pt x="108508" y="1195899"/>
                    </a:lnTo>
                    <a:lnTo>
                      <a:pt x="86622" y="1155949"/>
                    </a:lnTo>
                    <a:lnTo>
                      <a:pt x="66998" y="1114650"/>
                    </a:lnTo>
                    <a:lnTo>
                      <a:pt x="49722" y="1072085"/>
                    </a:lnTo>
                    <a:lnTo>
                      <a:pt x="34875" y="1028337"/>
                    </a:lnTo>
                    <a:lnTo>
                      <a:pt x="22542" y="983490"/>
                    </a:lnTo>
                    <a:lnTo>
                      <a:pt x="12804" y="937626"/>
                    </a:lnTo>
                    <a:lnTo>
                      <a:pt x="5746" y="890828"/>
                    </a:lnTo>
                    <a:lnTo>
                      <a:pt x="1450" y="843180"/>
                    </a:lnTo>
                    <a:lnTo>
                      <a:pt x="0" y="79476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34"/>
              <p:cNvSpPr/>
              <p:nvPr/>
            </p:nvSpPr>
            <p:spPr>
              <a:xfrm>
                <a:off x="7258811" y="1350261"/>
                <a:ext cx="1724025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 h="4775200">
                    <a:moveTo>
                      <a:pt x="1551279" y="0"/>
                    </a:moveTo>
                    <a:lnTo>
                      <a:pt x="172364" y="0"/>
                    </a:lnTo>
                    <a:lnTo>
                      <a:pt x="126541" y="6156"/>
                    </a:lnTo>
                    <a:lnTo>
                      <a:pt x="85366" y="23531"/>
                    </a:lnTo>
                    <a:lnTo>
                      <a:pt x="50482" y="50482"/>
                    </a:lnTo>
                    <a:lnTo>
                      <a:pt x="23531" y="85366"/>
                    </a:lnTo>
                    <a:lnTo>
                      <a:pt x="6156" y="126541"/>
                    </a:lnTo>
                    <a:lnTo>
                      <a:pt x="0" y="172364"/>
                    </a:lnTo>
                    <a:lnTo>
                      <a:pt x="0" y="4602327"/>
                    </a:lnTo>
                    <a:lnTo>
                      <a:pt x="6156" y="4648150"/>
                    </a:lnTo>
                    <a:lnTo>
                      <a:pt x="23531" y="4689325"/>
                    </a:lnTo>
                    <a:lnTo>
                      <a:pt x="50482" y="4724209"/>
                    </a:lnTo>
                    <a:lnTo>
                      <a:pt x="85366" y="4751160"/>
                    </a:lnTo>
                    <a:lnTo>
                      <a:pt x="126541" y="4768535"/>
                    </a:lnTo>
                    <a:lnTo>
                      <a:pt x="172364" y="4774692"/>
                    </a:lnTo>
                    <a:lnTo>
                      <a:pt x="1551279" y="4774692"/>
                    </a:lnTo>
                    <a:lnTo>
                      <a:pt x="1597102" y="4768535"/>
                    </a:lnTo>
                    <a:lnTo>
                      <a:pt x="1638277" y="4751160"/>
                    </a:lnTo>
                    <a:lnTo>
                      <a:pt x="1673161" y="4724209"/>
                    </a:lnTo>
                    <a:lnTo>
                      <a:pt x="1700112" y="4689325"/>
                    </a:lnTo>
                    <a:lnTo>
                      <a:pt x="1717487" y="4648150"/>
                    </a:lnTo>
                    <a:lnTo>
                      <a:pt x="1723644" y="4602327"/>
                    </a:lnTo>
                    <a:lnTo>
                      <a:pt x="1723644" y="172364"/>
                    </a:lnTo>
                    <a:lnTo>
                      <a:pt x="1717487" y="126541"/>
                    </a:lnTo>
                    <a:lnTo>
                      <a:pt x="1700112" y="85366"/>
                    </a:lnTo>
                    <a:lnTo>
                      <a:pt x="1673161" y="50482"/>
                    </a:lnTo>
                    <a:lnTo>
                      <a:pt x="1638277" y="23531"/>
                    </a:lnTo>
                    <a:lnTo>
                      <a:pt x="1597102" y="6156"/>
                    </a:lnTo>
                    <a:lnTo>
                      <a:pt x="1551279" y="0"/>
                    </a:lnTo>
                    <a:close/>
                  </a:path>
                </a:pathLst>
              </a:custGeom>
              <a:solidFill>
                <a:srgbClr val="5AA1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5"/>
              <p:cNvSpPr/>
              <p:nvPr/>
            </p:nvSpPr>
            <p:spPr>
              <a:xfrm>
                <a:off x="7258811" y="1350261"/>
                <a:ext cx="1724025" cy="4775200"/>
              </a:xfrm>
              <a:custGeom>
                <a:avLst/>
                <a:gdLst/>
                <a:ahLst/>
                <a:cxnLst/>
                <a:rect l="l" t="t" r="r" b="b"/>
                <a:pathLst>
                  <a:path w="1724025" h="4775200">
                    <a:moveTo>
                      <a:pt x="0" y="172364"/>
                    </a:moveTo>
                    <a:lnTo>
                      <a:pt x="6156" y="126541"/>
                    </a:lnTo>
                    <a:lnTo>
                      <a:pt x="23531" y="85366"/>
                    </a:lnTo>
                    <a:lnTo>
                      <a:pt x="50482" y="50482"/>
                    </a:lnTo>
                    <a:lnTo>
                      <a:pt x="85366" y="23531"/>
                    </a:lnTo>
                    <a:lnTo>
                      <a:pt x="126541" y="6156"/>
                    </a:lnTo>
                    <a:lnTo>
                      <a:pt x="172364" y="0"/>
                    </a:lnTo>
                    <a:lnTo>
                      <a:pt x="1551279" y="0"/>
                    </a:lnTo>
                    <a:lnTo>
                      <a:pt x="1597102" y="6156"/>
                    </a:lnTo>
                    <a:lnTo>
                      <a:pt x="1638277" y="23531"/>
                    </a:lnTo>
                    <a:lnTo>
                      <a:pt x="1673161" y="50482"/>
                    </a:lnTo>
                    <a:lnTo>
                      <a:pt x="1700112" y="85366"/>
                    </a:lnTo>
                    <a:lnTo>
                      <a:pt x="1717487" y="126541"/>
                    </a:lnTo>
                    <a:lnTo>
                      <a:pt x="1723644" y="172364"/>
                    </a:lnTo>
                    <a:lnTo>
                      <a:pt x="1723644" y="4602327"/>
                    </a:lnTo>
                    <a:lnTo>
                      <a:pt x="1717487" y="4648150"/>
                    </a:lnTo>
                    <a:lnTo>
                      <a:pt x="1700112" y="4689325"/>
                    </a:lnTo>
                    <a:lnTo>
                      <a:pt x="1673161" y="4724209"/>
                    </a:lnTo>
                    <a:lnTo>
                      <a:pt x="1638277" y="4751160"/>
                    </a:lnTo>
                    <a:lnTo>
                      <a:pt x="1597102" y="4768535"/>
                    </a:lnTo>
                    <a:lnTo>
                      <a:pt x="1551279" y="4774692"/>
                    </a:lnTo>
                    <a:lnTo>
                      <a:pt x="172364" y="4774692"/>
                    </a:lnTo>
                    <a:lnTo>
                      <a:pt x="126541" y="4768535"/>
                    </a:lnTo>
                    <a:lnTo>
                      <a:pt x="85366" y="4751160"/>
                    </a:lnTo>
                    <a:lnTo>
                      <a:pt x="50482" y="4724209"/>
                    </a:lnTo>
                    <a:lnTo>
                      <a:pt x="23531" y="4689325"/>
                    </a:lnTo>
                    <a:lnTo>
                      <a:pt x="6156" y="4648150"/>
                    </a:lnTo>
                    <a:lnTo>
                      <a:pt x="0" y="4602327"/>
                    </a:lnTo>
                    <a:lnTo>
                      <a:pt x="0" y="172364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36"/>
            <p:cNvSpPr txBox="1"/>
            <p:nvPr/>
          </p:nvSpPr>
          <p:spPr>
            <a:xfrm>
              <a:off x="7374704" y="3536315"/>
              <a:ext cx="1376680" cy="1304290"/>
            </a:xfrm>
            <a:prstGeom prst="rect">
              <a:avLst/>
            </a:prstGeom>
          </p:spPr>
          <p:txBody>
            <a:bodyPr vert="horz" wrap="square" lIns="0" tIns="35560" rIns="0" bIns="0" rtlCol="0">
              <a:spAutoFit/>
            </a:bodyPr>
            <a:lstStyle/>
            <a:p>
              <a:pPr marL="12700" marR="5080">
                <a:lnSpc>
                  <a:spcPct val="91500"/>
                </a:lnSpc>
                <a:spcBef>
                  <a:spcPts val="28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5.</a:t>
              </a:r>
              <a:r>
                <a:rPr lang="en-US"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Complete: </a:t>
              </a:r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oes</a:t>
              </a:r>
              <a:r>
                <a:rPr sz="18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it</a:t>
              </a:r>
              <a:r>
                <a:rPr sz="1800" spc="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answer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who,</a:t>
              </a:r>
              <a:r>
                <a:rPr sz="18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0" dirty="0">
                  <a:solidFill>
                    <a:srgbClr val="FFFFFF"/>
                  </a:solidFill>
                  <a:latin typeface="Calibri"/>
                  <a:cs typeface="Calibri"/>
                </a:rPr>
                <a:t>what,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when,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where, </a:t>
              </a:r>
              <a:r>
                <a:rPr sz="18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800" spc="-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spc="-20" dirty="0">
                  <a:solidFill>
                    <a:srgbClr val="FFFFFF"/>
                  </a:solidFill>
                  <a:latin typeface="Calibri"/>
                  <a:cs typeface="Calibri"/>
                </a:rPr>
                <a:t>how?</a:t>
              </a:r>
              <a:endParaRPr sz="1800" dirty="0">
                <a:latin typeface="Calibri"/>
                <a:cs typeface="Calibri"/>
              </a:endParaRPr>
            </a:p>
          </p:txBody>
        </p:sp>
        <p:grpSp>
          <p:nvGrpSpPr>
            <p:cNvPr id="16" name="object 37"/>
            <p:cNvGrpSpPr/>
            <p:nvPr/>
          </p:nvGrpSpPr>
          <p:grpSpPr>
            <a:xfrm>
              <a:off x="507491" y="1629155"/>
              <a:ext cx="8415655" cy="4264660"/>
              <a:chOff x="507491" y="1629155"/>
              <a:chExt cx="8415655" cy="4264660"/>
            </a:xfrm>
          </p:grpSpPr>
          <p:pic>
            <p:nvPicPr>
              <p:cNvPr id="18" name="object 3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25868" y="1636776"/>
                <a:ext cx="1589531" cy="1589531"/>
              </a:xfrm>
              <a:prstGeom prst="rect">
                <a:avLst/>
              </a:prstGeom>
            </p:spPr>
          </p:pic>
          <p:sp>
            <p:nvSpPr>
              <p:cNvPr id="19" name="object 39"/>
              <p:cNvSpPr/>
              <p:nvPr/>
            </p:nvSpPr>
            <p:spPr>
              <a:xfrm>
                <a:off x="7325868" y="1636775"/>
                <a:ext cx="159004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1590040" h="1590039">
                    <a:moveTo>
                      <a:pt x="0" y="794765"/>
                    </a:moveTo>
                    <a:lnTo>
                      <a:pt x="1450" y="746351"/>
                    </a:lnTo>
                    <a:lnTo>
                      <a:pt x="5746" y="698703"/>
                    </a:lnTo>
                    <a:lnTo>
                      <a:pt x="12804" y="651905"/>
                    </a:lnTo>
                    <a:lnTo>
                      <a:pt x="22542" y="606041"/>
                    </a:lnTo>
                    <a:lnTo>
                      <a:pt x="34875" y="561194"/>
                    </a:lnTo>
                    <a:lnTo>
                      <a:pt x="49722" y="517446"/>
                    </a:lnTo>
                    <a:lnTo>
                      <a:pt x="66998" y="474881"/>
                    </a:lnTo>
                    <a:lnTo>
                      <a:pt x="86622" y="433582"/>
                    </a:lnTo>
                    <a:lnTo>
                      <a:pt x="108508" y="393632"/>
                    </a:lnTo>
                    <a:lnTo>
                      <a:pt x="132575" y="355114"/>
                    </a:lnTo>
                    <a:lnTo>
                      <a:pt x="158740" y="318112"/>
                    </a:lnTo>
                    <a:lnTo>
                      <a:pt x="186918" y="282708"/>
                    </a:lnTo>
                    <a:lnTo>
                      <a:pt x="217028" y="248986"/>
                    </a:lnTo>
                    <a:lnTo>
                      <a:pt x="248986" y="217028"/>
                    </a:lnTo>
                    <a:lnTo>
                      <a:pt x="282708" y="186918"/>
                    </a:lnTo>
                    <a:lnTo>
                      <a:pt x="318112" y="158740"/>
                    </a:lnTo>
                    <a:lnTo>
                      <a:pt x="355114" y="132575"/>
                    </a:lnTo>
                    <a:lnTo>
                      <a:pt x="393632" y="108508"/>
                    </a:lnTo>
                    <a:lnTo>
                      <a:pt x="433582" y="86622"/>
                    </a:lnTo>
                    <a:lnTo>
                      <a:pt x="474881" y="66998"/>
                    </a:lnTo>
                    <a:lnTo>
                      <a:pt x="517446" y="49722"/>
                    </a:lnTo>
                    <a:lnTo>
                      <a:pt x="561194" y="34875"/>
                    </a:lnTo>
                    <a:lnTo>
                      <a:pt x="606041" y="22542"/>
                    </a:lnTo>
                    <a:lnTo>
                      <a:pt x="651905" y="12804"/>
                    </a:lnTo>
                    <a:lnTo>
                      <a:pt x="698703" y="5746"/>
                    </a:lnTo>
                    <a:lnTo>
                      <a:pt x="746351" y="1450"/>
                    </a:lnTo>
                    <a:lnTo>
                      <a:pt x="794766" y="0"/>
                    </a:lnTo>
                    <a:lnTo>
                      <a:pt x="843180" y="1450"/>
                    </a:lnTo>
                    <a:lnTo>
                      <a:pt x="890828" y="5746"/>
                    </a:lnTo>
                    <a:lnTo>
                      <a:pt x="937626" y="12804"/>
                    </a:lnTo>
                    <a:lnTo>
                      <a:pt x="983490" y="22542"/>
                    </a:lnTo>
                    <a:lnTo>
                      <a:pt x="1028337" y="34875"/>
                    </a:lnTo>
                    <a:lnTo>
                      <a:pt x="1072085" y="49722"/>
                    </a:lnTo>
                    <a:lnTo>
                      <a:pt x="1114650" y="66998"/>
                    </a:lnTo>
                    <a:lnTo>
                      <a:pt x="1155949" y="86622"/>
                    </a:lnTo>
                    <a:lnTo>
                      <a:pt x="1195899" y="108508"/>
                    </a:lnTo>
                    <a:lnTo>
                      <a:pt x="1234417" y="132575"/>
                    </a:lnTo>
                    <a:lnTo>
                      <a:pt x="1271419" y="158740"/>
                    </a:lnTo>
                    <a:lnTo>
                      <a:pt x="1306823" y="186918"/>
                    </a:lnTo>
                    <a:lnTo>
                      <a:pt x="1340545" y="217028"/>
                    </a:lnTo>
                    <a:lnTo>
                      <a:pt x="1372503" y="248986"/>
                    </a:lnTo>
                    <a:lnTo>
                      <a:pt x="1402613" y="282708"/>
                    </a:lnTo>
                    <a:lnTo>
                      <a:pt x="1430791" y="318112"/>
                    </a:lnTo>
                    <a:lnTo>
                      <a:pt x="1456956" y="355114"/>
                    </a:lnTo>
                    <a:lnTo>
                      <a:pt x="1481023" y="393632"/>
                    </a:lnTo>
                    <a:lnTo>
                      <a:pt x="1502909" y="433582"/>
                    </a:lnTo>
                    <a:lnTo>
                      <a:pt x="1522533" y="474881"/>
                    </a:lnTo>
                    <a:lnTo>
                      <a:pt x="1539809" y="517446"/>
                    </a:lnTo>
                    <a:lnTo>
                      <a:pt x="1554656" y="561194"/>
                    </a:lnTo>
                    <a:lnTo>
                      <a:pt x="1566989" y="606041"/>
                    </a:lnTo>
                    <a:lnTo>
                      <a:pt x="1576727" y="651905"/>
                    </a:lnTo>
                    <a:lnTo>
                      <a:pt x="1583785" y="698703"/>
                    </a:lnTo>
                    <a:lnTo>
                      <a:pt x="1588081" y="746351"/>
                    </a:lnTo>
                    <a:lnTo>
                      <a:pt x="1589532" y="794765"/>
                    </a:lnTo>
                    <a:lnTo>
                      <a:pt x="1588081" y="843180"/>
                    </a:lnTo>
                    <a:lnTo>
                      <a:pt x="1583785" y="890828"/>
                    </a:lnTo>
                    <a:lnTo>
                      <a:pt x="1576727" y="937626"/>
                    </a:lnTo>
                    <a:lnTo>
                      <a:pt x="1566989" y="983490"/>
                    </a:lnTo>
                    <a:lnTo>
                      <a:pt x="1554656" y="1028337"/>
                    </a:lnTo>
                    <a:lnTo>
                      <a:pt x="1539809" y="1072085"/>
                    </a:lnTo>
                    <a:lnTo>
                      <a:pt x="1522533" y="1114650"/>
                    </a:lnTo>
                    <a:lnTo>
                      <a:pt x="1502909" y="1155949"/>
                    </a:lnTo>
                    <a:lnTo>
                      <a:pt x="1481023" y="1195899"/>
                    </a:lnTo>
                    <a:lnTo>
                      <a:pt x="1456956" y="1234417"/>
                    </a:lnTo>
                    <a:lnTo>
                      <a:pt x="1430791" y="1271419"/>
                    </a:lnTo>
                    <a:lnTo>
                      <a:pt x="1402613" y="1306823"/>
                    </a:lnTo>
                    <a:lnTo>
                      <a:pt x="1372503" y="1340545"/>
                    </a:lnTo>
                    <a:lnTo>
                      <a:pt x="1340545" y="1372503"/>
                    </a:lnTo>
                    <a:lnTo>
                      <a:pt x="1306823" y="1402613"/>
                    </a:lnTo>
                    <a:lnTo>
                      <a:pt x="1271419" y="1430791"/>
                    </a:lnTo>
                    <a:lnTo>
                      <a:pt x="1234417" y="1456956"/>
                    </a:lnTo>
                    <a:lnTo>
                      <a:pt x="1195899" y="1481023"/>
                    </a:lnTo>
                    <a:lnTo>
                      <a:pt x="1155949" y="1502909"/>
                    </a:lnTo>
                    <a:lnTo>
                      <a:pt x="1114650" y="1522533"/>
                    </a:lnTo>
                    <a:lnTo>
                      <a:pt x="1072085" y="1539809"/>
                    </a:lnTo>
                    <a:lnTo>
                      <a:pt x="1028337" y="1554656"/>
                    </a:lnTo>
                    <a:lnTo>
                      <a:pt x="983490" y="1566989"/>
                    </a:lnTo>
                    <a:lnTo>
                      <a:pt x="937626" y="1576727"/>
                    </a:lnTo>
                    <a:lnTo>
                      <a:pt x="890828" y="1583785"/>
                    </a:lnTo>
                    <a:lnTo>
                      <a:pt x="843180" y="1588081"/>
                    </a:lnTo>
                    <a:lnTo>
                      <a:pt x="794766" y="1589531"/>
                    </a:lnTo>
                    <a:lnTo>
                      <a:pt x="746351" y="1588081"/>
                    </a:lnTo>
                    <a:lnTo>
                      <a:pt x="698703" y="1583785"/>
                    </a:lnTo>
                    <a:lnTo>
                      <a:pt x="651905" y="1576727"/>
                    </a:lnTo>
                    <a:lnTo>
                      <a:pt x="606041" y="1566989"/>
                    </a:lnTo>
                    <a:lnTo>
                      <a:pt x="561194" y="1554656"/>
                    </a:lnTo>
                    <a:lnTo>
                      <a:pt x="517446" y="1539809"/>
                    </a:lnTo>
                    <a:lnTo>
                      <a:pt x="474881" y="1522533"/>
                    </a:lnTo>
                    <a:lnTo>
                      <a:pt x="433582" y="1502909"/>
                    </a:lnTo>
                    <a:lnTo>
                      <a:pt x="393632" y="1481023"/>
                    </a:lnTo>
                    <a:lnTo>
                      <a:pt x="355114" y="1456956"/>
                    </a:lnTo>
                    <a:lnTo>
                      <a:pt x="318112" y="1430791"/>
                    </a:lnTo>
                    <a:lnTo>
                      <a:pt x="282708" y="1402613"/>
                    </a:lnTo>
                    <a:lnTo>
                      <a:pt x="248986" y="1372503"/>
                    </a:lnTo>
                    <a:lnTo>
                      <a:pt x="217028" y="1340545"/>
                    </a:lnTo>
                    <a:lnTo>
                      <a:pt x="186918" y="1306823"/>
                    </a:lnTo>
                    <a:lnTo>
                      <a:pt x="158740" y="1271419"/>
                    </a:lnTo>
                    <a:lnTo>
                      <a:pt x="132575" y="1234417"/>
                    </a:lnTo>
                    <a:lnTo>
                      <a:pt x="108508" y="1195899"/>
                    </a:lnTo>
                    <a:lnTo>
                      <a:pt x="86622" y="1155949"/>
                    </a:lnTo>
                    <a:lnTo>
                      <a:pt x="66998" y="1114650"/>
                    </a:lnTo>
                    <a:lnTo>
                      <a:pt x="49722" y="1072085"/>
                    </a:lnTo>
                    <a:lnTo>
                      <a:pt x="34875" y="1028337"/>
                    </a:lnTo>
                    <a:lnTo>
                      <a:pt x="22542" y="983490"/>
                    </a:lnTo>
                    <a:lnTo>
                      <a:pt x="12804" y="937626"/>
                    </a:lnTo>
                    <a:lnTo>
                      <a:pt x="5746" y="890828"/>
                    </a:lnTo>
                    <a:lnTo>
                      <a:pt x="1450" y="843180"/>
                    </a:lnTo>
                    <a:lnTo>
                      <a:pt x="0" y="79476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40"/>
              <p:cNvSpPr/>
              <p:nvPr/>
            </p:nvSpPr>
            <p:spPr>
              <a:xfrm>
                <a:off x="515111" y="5169408"/>
                <a:ext cx="811403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8114030" h="716279">
                    <a:moveTo>
                      <a:pt x="7755635" y="0"/>
                    </a:moveTo>
                    <a:lnTo>
                      <a:pt x="7755635" y="179070"/>
                    </a:lnTo>
                    <a:lnTo>
                      <a:pt x="358140" y="179070"/>
                    </a:lnTo>
                    <a:lnTo>
                      <a:pt x="358140" y="0"/>
                    </a:lnTo>
                    <a:lnTo>
                      <a:pt x="0" y="358140"/>
                    </a:lnTo>
                    <a:lnTo>
                      <a:pt x="358140" y="716280"/>
                    </a:lnTo>
                    <a:lnTo>
                      <a:pt x="358140" y="537210"/>
                    </a:lnTo>
                    <a:lnTo>
                      <a:pt x="7755635" y="537210"/>
                    </a:lnTo>
                    <a:lnTo>
                      <a:pt x="7755635" y="716280"/>
                    </a:lnTo>
                    <a:lnTo>
                      <a:pt x="8113776" y="358140"/>
                    </a:lnTo>
                    <a:lnTo>
                      <a:pt x="7755635" y="0"/>
                    </a:lnTo>
                    <a:close/>
                  </a:path>
                </a:pathLst>
              </a:custGeom>
              <a:solidFill>
                <a:srgbClr val="D7DB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41"/>
              <p:cNvSpPr/>
              <p:nvPr/>
            </p:nvSpPr>
            <p:spPr>
              <a:xfrm>
                <a:off x="515111" y="5169408"/>
                <a:ext cx="8114030" cy="716280"/>
              </a:xfrm>
              <a:custGeom>
                <a:avLst/>
                <a:gdLst/>
                <a:ahLst/>
                <a:cxnLst/>
                <a:rect l="l" t="t" r="r" b="b"/>
                <a:pathLst>
                  <a:path w="8114030" h="716279">
                    <a:moveTo>
                      <a:pt x="0" y="358140"/>
                    </a:moveTo>
                    <a:lnTo>
                      <a:pt x="358140" y="0"/>
                    </a:lnTo>
                    <a:lnTo>
                      <a:pt x="358140" y="179070"/>
                    </a:lnTo>
                    <a:lnTo>
                      <a:pt x="7755635" y="179070"/>
                    </a:lnTo>
                    <a:lnTo>
                      <a:pt x="7755635" y="0"/>
                    </a:lnTo>
                    <a:lnTo>
                      <a:pt x="8113776" y="358140"/>
                    </a:lnTo>
                    <a:lnTo>
                      <a:pt x="7755635" y="716280"/>
                    </a:lnTo>
                    <a:lnTo>
                      <a:pt x="7755635" y="537210"/>
                    </a:lnTo>
                    <a:lnTo>
                      <a:pt x="358140" y="537210"/>
                    </a:lnTo>
                    <a:lnTo>
                      <a:pt x="358140" y="716280"/>
                    </a:lnTo>
                    <a:lnTo>
                      <a:pt x="0" y="358140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42"/>
            <p:cNvSpPr txBox="1"/>
            <p:nvPr/>
          </p:nvSpPr>
          <p:spPr>
            <a:xfrm>
              <a:off x="2867520" y="5236293"/>
              <a:ext cx="3406140" cy="4978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3100" b="0" spc="-60" dirty="0">
                  <a:solidFill>
                    <a:srgbClr val="000066"/>
                  </a:solidFill>
                  <a:latin typeface="Calibri Light"/>
                  <a:cs typeface="Calibri Light"/>
                </a:rPr>
                <a:t>Feasibility</a:t>
              </a:r>
              <a:r>
                <a:rPr sz="3100" b="0" spc="-105" dirty="0">
                  <a:solidFill>
                    <a:srgbClr val="000066"/>
                  </a:solidFill>
                  <a:latin typeface="Calibri Light"/>
                  <a:cs typeface="Calibri Light"/>
                </a:rPr>
                <a:t> </a:t>
              </a:r>
              <a:r>
                <a:rPr sz="3100" b="0" spc="-40" dirty="0">
                  <a:solidFill>
                    <a:srgbClr val="000066"/>
                  </a:solidFill>
                  <a:latin typeface="Calibri Light"/>
                  <a:cs typeface="Calibri Light"/>
                </a:rPr>
                <a:t>Assessment</a:t>
              </a:r>
              <a:endParaRPr sz="3100">
                <a:latin typeface="Calibri Light"/>
                <a:cs typeface="Calibri Light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68877C-74E9-B0E8-CBCF-1A80B0153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3984"/>
      </p:ext>
    </p:extLst>
  </p:cSld>
  <p:clrMapOvr>
    <a:masterClrMapping/>
  </p:clrMapOvr>
  <p:transition advTm="4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 bwMode="auto">
          <a:xfrm>
            <a:off x="3648613" y="495160"/>
            <a:ext cx="4829181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35"/>
              <a:t> </a:t>
            </a:r>
            <a:r>
              <a:rPr lang="en-US" sz="3600" kern="0" spc="-50"/>
              <a:t>E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338944" y="1247503"/>
            <a:ext cx="9568542" cy="4937760"/>
            <a:chOff x="344424" y="1093977"/>
            <a:chExt cx="8555735" cy="5100282"/>
          </a:xfrm>
        </p:grpSpPr>
        <p:pic>
          <p:nvPicPr>
            <p:cNvPr id="6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424" y="1589532"/>
              <a:ext cx="8555735" cy="4453127"/>
            </a:xfrm>
            <a:prstGeom prst="rect">
              <a:avLst/>
            </a:prstGeom>
          </p:spPr>
        </p:pic>
        <p:grpSp>
          <p:nvGrpSpPr>
            <p:cNvPr id="7" name="object 9"/>
            <p:cNvGrpSpPr/>
            <p:nvPr/>
          </p:nvGrpSpPr>
          <p:grpSpPr>
            <a:xfrm>
              <a:off x="520954" y="5179529"/>
              <a:ext cx="8027670" cy="1014730"/>
              <a:chOff x="520954" y="5179529"/>
              <a:chExt cx="8027670" cy="1014730"/>
            </a:xfrm>
          </p:grpSpPr>
          <p:sp>
            <p:nvSpPr>
              <p:cNvPr id="17" name="object 10"/>
              <p:cNvSpPr/>
              <p:nvPr/>
            </p:nvSpPr>
            <p:spPr>
              <a:xfrm>
                <a:off x="527304" y="5185879"/>
                <a:ext cx="8014970" cy="1002030"/>
              </a:xfrm>
              <a:custGeom>
                <a:avLst/>
                <a:gdLst/>
                <a:ahLst/>
                <a:cxnLst/>
                <a:rect l="l" t="t" r="r" b="b"/>
                <a:pathLst>
                  <a:path w="8014970" h="1002029">
                    <a:moveTo>
                      <a:pt x="452666" y="0"/>
                    </a:moveTo>
                    <a:lnTo>
                      <a:pt x="1335786" y="228892"/>
                    </a:lnTo>
                    <a:lnTo>
                      <a:pt x="0" y="228892"/>
                    </a:lnTo>
                    <a:lnTo>
                      <a:pt x="0" y="1001560"/>
                    </a:lnTo>
                    <a:lnTo>
                      <a:pt x="8014716" y="1001560"/>
                    </a:lnTo>
                    <a:lnTo>
                      <a:pt x="8014716" y="228892"/>
                    </a:lnTo>
                    <a:lnTo>
                      <a:pt x="3339465" y="228892"/>
                    </a:lnTo>
                    <a:lnTo>
                      <a:pt x="452666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1"/>
              <p:cNvSpPr/>
              <p:nvPr/>
            </p:nvSpPr>
            <p:spPr>
              <a:xfrm>
                <a:off x="527304" y="5185879"/>
                <a:ext cx="8014970" cy="1002030"/>
              </a:xfrm>
              <a:custGeom>
                <a:avLst/>
                <a:gdLst/>
                <a:ahLst/>
                <a:cxnLst/>
                <a:rect l="l" t="t" r="r" b="b"/>
                <a:pathLst>
                  <a:path w="8014970" h="1002029">
                    <a:moveTo>
                      <a:pt x="0" y="228892"/>
                    </a:moveTo>
                    <a:lnTo>
                      <a:pt x="1335786" y="228892"/>
                    </a:lnTo>
                    <a:lnTo>
                      <a:pt x="452666" y="0"/>
                    </a:lnTo>
                    <a:lnTo>
                      <a:pt x="3339465" y="228892"/>
                    </a:lnTo>
                    <a:lnTo>
                      <a:pt x="8014716" y="228892"/>
                    </a:lnTo>
                    <a:lnTo>
                      <a:pt x="8014716" y="357670"/>
                    </a:lnTo>
                    <a:lnTo>
                      <a:pt x="8014716" y="550837"/>
                    </a:lnTo>
                    <a:lnTo>
                      <a:pt x="8014716" y="1001560"/>
                    </a:lnTo>
                    <a:lnTo>
                      <a:pt x="3339465" y="1001560"/>
                    </a:lnTo>
                    <a:lnTo>
                      <a:pt x="1335786" y="1001560"/>
                    </a:lnTo>
                    <a:lnTo>
                      <a:pt x="0" y="1001560"/>
                    </a:lnTo>
                    <a:lnTo>
                      <a:pt x="0" y="550837"/>
                    </a:lnTo>
                    <a:lnTo>
                      <a:pt x="0" y="357670"/>
                    </a:lnTo>
                    <a:lnTo>
                      <a:pt x="0" y="228892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12"/>
            <p:cNvSpPr txBox="1"/>
            <p:nvPr/>
          </p:nvSpPr>
          <p:spPr>
            <a:xfrm>
              <a:off x="583785" y="5431263"/>
              <a:ext cx="7827645" cy="7569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Arial"/>
                  <a:cs typeface="Arial"/>
                </a:rPr>
                <a:t>The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second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level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supervisor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signs</a:t>
              </a:r>
              <a:r>
                <a:rPr sz="1600" spc="-4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indicate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concurrence</a:t>
              </a:r>
              <a:r>
                <a:rPr sz="1600" spc="-4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and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organizational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support. </a:t>
              </a:r>
              <a:r>
                <a:rPr sz="1600" dirty="0">
                  <a:latin typeface="Arial"/>
                  <a:cs typeface="Arial"/>
                </a:rPr>
                <a:t>He/She</a:t>
              </a:r>
              <a:r>
                <a:rPr sz="1600" spc="-7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may</a:t>
              </a:r>
              <a:r>
                <a:rPr sz="1600" spc="-3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also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consider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all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training</a:t>
              </a:r>
              <a:r>
                <a:rPr sz="1600" spc="-5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requirements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collectively</a:t>
              </a:r>
              <a:r>
                <a:rPr sz="1600" spc="-7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in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their</a:t>
              </a:r>
              <a:r>
                <a:rPr sz="1600" spc="-10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AOR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to</a:t>
              </a:r>
              <a:r>
                <a:rPr sz="1600" spc="-3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possibly </a:t>
              </a:r>
              <a:r>
                <a:rPr sz="1600" dirty="0">
                  <a:latin typeface="Arial"/>
                  <a:cs typeface="Arial"/>
                </a:rPr>
                <a:t>identify</a:t>
              </a:r>
              <a:r>
                <a:rPr sz="1600" spc="-7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group</a:t>
              </a:r>
              <a:r>
                <a:rPr sz="1600" spc="-50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training</a:t>
              </a:r>
              <a:r>
                <a:rPr sz="1600" spc="-6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initiatives.</a:t>
              </a:r>
              <a:endParaRPr sz="1600">
                <a:latin typeface="Arial"/>
                <a:cs typeface="Arial"/>
              </a:endParaRPr>
            </a:p>
          </p:txBody>
        </p:sp>
        <p:grpSp>
          <p:nvGrpSpPr>
            <p:cNvPr id="9" name="object 13"/>
            <p:cNvGrpSpPr/>
            <p:nvPr/>
          </p:nvGrpSpPr>
          <p:grpSpPr>
            <a:xfrm>
              <a:off x="4170934" y="1093977"/>
              <a:ext cx="4499610" cy="1418590"/>
              <a:chOff x="4170934" y="1093977"/>
              <a:chExt cx="4499610" cy="1418590"/>
            </a:xfrm>
          </p:grpSpPr>
          <p:sp>
            <p:nvSpPr>
              <p:cNvPr id="15" name="object 14"/>
              <p:cNvSpPr/>
              <p:nvPr/>
            </p:nvSpPr>
            <p:spPr>
              <a:xfrm>
                <a:off x="4177284" y="1100327"/>
                <a:ext cx="4486910" cy="1405890"/>
              </a:xfrm>
              <a:custGeom>
                <a:avLst/>
                <a:gdLst/>
                <a:ahLst/>
                <a:cxnLst/>
                <a:rect l="l" t="t" r="r" b="b"/>
                <a:pathLst>
                  <a:path w="4486909" h="1405889">
                    <a:moveTo>
                      <a:pt x="4486656" y="0"/>
                    </a:moveTo>
                    <a:lnTo>
                      <a:pt x="0" y="0"/>
                    </a:lnTo>
                    <a:lnTo>
                      <a:pt x="0" y="669036"/>
                    </a:lnTo>
                    <a:lnTo>
                      <a:pt x="747776" y="669036"/>
                    </a:lnTo>
                    <a:lnTo>
                      <a:pt x="21399" y="1405445"/>
                    </a:lnTo>
                    <a:lnTo>
                      <a:pt x="1869439" y="669036"/>
                    </a:lnTo>
                    <a:lnTo>
                      <a:pt x="4486656" y="669036"/>
                    </a:lnTo>
                    <a:lnTo>
                      <a:pt x="4486656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5"/>
              <p:cNvSpPr/>
              <p:nvPr/>
            </p:nvSpPr>
            <p:spPr>
              <a:xfrm>
                <a:off x="4177284" y="1100327"/>
                <a:ext cx="4486910" cy="1405890"/>
              </a:xfrm>
              <a:custGeom>
                <a:avLst/>
                <a:gdLst/>
                <a:ahLst/>
                <a:cxnLst/>
                <a:rect l="l" t="t" r="r" b="b"/>
                <a:pathLst>
                  <a:path w="4486909" h="1405889">
                    <a:moveTo>
                      <a:pt x="0" y="0"/>
                    </a:moveTo>
                    <a:lnTo>
                      <a:pt x="747776" y="0"/>
                    </a:lnTo>
                    <a:lnTo>
                      <a:pt x="1869439" y="0"/>
                    </a:lnTo>
                    <a:lnTo>
                      <a:pt x="4486656" y="0"/>
                    </a:lnTo>
                    <a:lnTo>
                      <a:pt x="4486656" y="390271"/>
                    </a:lnTo>
                    <a:lnTo>
                      <a:pt x="4486656" y="557530"/>
                    </a:lnTo>
                    <a:lnTo>
                      <a:pt x="4486656" y="669036"/>
                    </a:lnTo>
                    <a:lnTo>
                      <a:pt x="1869439" y="669036"/>
                    </a:lnTo>
                    <a:lnTo>
                      <a:pt x="21399" y="1405445"/>
                    </a:lnTo>
                    <a:lnTo>
                      <a:pt x="747776" y="669036"/>
                    </a:lnTo>
                    <a:lnTo>
                      <a:pt x="0" y="669036"/>
                    </a:lnTo>
                    <a:lnTo>
                      <a:pt x="0" y="557530"/>
                    </a:lnTo>
                    <a:lnTo>
                      <a:pt x="0" y="390271"/>
                    </a:lnTo>
                    <a:lnTo>
                      <a:pt x="0" y="0"/>
                    </a:lnTo>
                    <a:close/>
                  </a:path>
                </a:pathLst>
              </a:custGeom>
              <a:ln w="1219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6"/>
            <p:cNvSpPr txBox="1"/>
            <p:nvPr/>
          </p:nvSpPr>
          <p:spPr>
            <a:xfrm>
              <a:off x="4233871" y="1109931"/>
              <a:ext cx="4196080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dirty="0">
                  <a:latin typeface="Calibri"/>
                  <a:cs typeface="Calibri"/>
                </a:rPr>
                <a:t>Employee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signs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indicating</a:t>
              </a:r>
              <a:r>
                <a:rPr sz="1600" spc="-7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IDP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conversation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spc="-25" dirty="0">
                  <a:latin typeface="Calibri"/>
                  <a:cs typeface="Calibri"/>
                </a:rPr>
                <a:t>did </a:t>
              </a:r>
              <a:r>
                <a:rPr sz="1600" dirty="0">
                  <a:latin typeface="Calibri"/>
                  <a:cs typeface="Calibri"/>
                </a:rPr>
                <a:t>indeed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happen.</a:t>
              </a:r>
              <a:endParaRPr sz="1600">
                <a:latin typeface="Calibri"/>
                <a:cs typeface="Calibri"/>
              </a:endParaRPr>
            </a:p>
          </p:txBody>
        </p:sp>
        <p:grpSp>
          <p:nvGrpSpPr>
            <p:cNvPr id="11" name="object 17"/>
            <p:cNvGrpSpPr/>
            <p:nvPr/>
          </p:nvGrpSpPr>
          <p:grpSpPr>
            <a:xfrm>
              <a:off x="2015337" y="3361778"/>
              <a:ext cx="6655434" cy="1306830"/>
              <a:chOff x="2015337" y="3361778"/>
              <a:chExt cx="6655434" cy="1306830"/>
            </a:xfrm>
          </p:grpSpPr>
          <p:sp>
            <p:nvSpPr>
              <p:cNvPr id="13" name="object 18"/>
              <p:cNvSpPr/>
              <p:nvPr/>
            </p:nvSpPr>
            <p:spPr>
              <a:xfrm>
                <a:off x="2021687" y="3368128"/>
                <a:ext cx="6642734" cy="1294130"/>
              </a:xfrm>
              <a:custGeom>
                <a:avLst/>
                <a:gdLst/>
                <a:ahLst/>
                <a:cxnLst/>
                <a:rect l="l" t="t" r="r" b="b"/>
                <a:pathLst>
                  <a:path w="6642734" h="1294129">
                    <a:moveTo>
                      <a:pt x="0" y="0"/>
                    </a:moveTo>
                    <a:lnTo>
                      <a:pt x="1809902" y="769531"/>
                    </a:lnTo>
                    <a:lnTo>
                      <a:pt x="843432" y="769531"/>
                    </a:lnTo>
                    <a:lnTo>
                      <a:pt x="843432" y="1293787"/>
                    </a:lnTo>
                    <a:lnTo>
                      <a:pt x="6642252" y="1293787"/>
                    </a:lnTo>
                    <a:lnTo>
                      <a:pt x="6642252" y="769531"/>
                    </a:lnTo>
                    <a:lnTo>
                      <a:pt x="3259607" y="7695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9"/>
              <p:cNvSpPr/>
              <p:nvPr/>
            </p:nvSpPr>
            <p:spPr>
              <a:xfrm>
                <a:off x="2021687" y="3368128"/>
                <a:ext cx="6642734" cy="1294130"/>
              </a:xfrm>
              <a:custGeom>
                <a:avLst/>
                <a:gdLst/>
                <a:ahLst/>
                <a:cxnLst/>
                <a:rect l="l" t="t" r="r" b="b"/>
                <a:pathLst>
                  <a:path w="6642734" h="1294129">
                    <a:moveTo>
                      <a:pt x="843432" y="769531"/>
                    </a:moveTo>
                    <a:lnTo>
                      <a:pt x="1809902" y="769531"/>
                    </a:lnTo>
                    <a:lnTo>
                      <a:pt x="0" y="0"/>
                    </a:lnTo>
                    <a:lnTo>
                      <a:pt x="3259607" y="769531"/>
                    </a:lnTo>
                    <a:lnTo>
                      <a:pt x="6642252" y="769531"/>
                    </a:lnTo>
                    <a:lnTo>
                      <a:pt x="6642252" y="856907"/>
                    </a:lnTo>
                    <a:lnTo>
                      <a:pt x="6642252" y="987971"/>
                    </a:lnTo>
                    <a:lnTo>
                      <a:pt x="6642252" y="1293787"/>
                    </a:lnTo>
                    <a:lnTo>
                      <a:pt x="3259607" y="1293787"/>
                    </a:lnTo>
                    <a:lnTo>
                      <a:pt x="1809902" y="1293787"/>
                    </a:lnTo>
                    <a:lnTo>
                      <a:pt x="843432" y="1293787"/>
                    </a:lnTo>
                    <a:lnTo>
                      <a:pt x="843432" y="987971"/>
                    </a:lnTo>
                    <a:lnTo>
                      <a:pt x="843432" y="856907"/>
                    </a:lnTo>
                    <a:lnTo>
                      <a:pt x="843432" y="769531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20"/>
            <p:cNvSpPr txBox="1"/>
            <p:nvPr/>
          </p:nvSpPr>
          <p:spPr>
            <a:xfrm>
              <a:off x="2920889" y="4147021"/>
              <a:ext cx="5586095" cy="513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1600" spc="-10" dirty="0">
                  <a:latin typeface="Calibri"/>
                  <a:cs typeface="Calibri"/>
                </a:rPr>
                <a:t>Immediate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supervisor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signs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to</a:t>
              </a:r>
              <a:r>
                <a:rPr sz="1600" spc="-2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indicate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approval</a:t>
              </a:r>
              <a:r>
                <a:rPr sz="1600" spc="-1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of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2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IDP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proposal </a:t>
              </a:r>
              <a:r>
                <a:rPr sz="1600" dirty="0">
                  <a:latin typeface="Calibri"/>
                  <a:cs typeface="Calibri"/>
                </a:rPr>
                <a:t>and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enters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any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helpful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guiding</a:t>
              </a:r>
              <a:r>
                <a:rPr sz="1600" spc="-7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counsel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for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the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spc="-10" dirty="0">
                  <a:latin typeface="Calibri"/>
                  <a:cs typeface="Calibri"/>
                </a:rPr>
                <a:t>employee.</a:t>
              </a:r>
              <a:endParaRPr sz="1600">
                <a:latin typeface="Calibri"/>
                <a:cs typeface="Calibri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C3E31D-3649-6BA3-8B4C-82972292C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4264"/>
      </p:ext>
    </p:extLst>
  </p:cSld>
  <p:clrMapOvr>
    <a:masterClrMapping/>
  </p:clrMapOvr>
  <p:transition advTm="5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/>
          <p:cNvSpPr txBox="1">
            <a:spLocks/>
          </p:cNvSpPr>
          <p:nvPr/>
        </p:nvSpPr>
        <p:spPr bwMode="auto">
          <a:xfrm>
            <a:off x="3701131" y="471148"/>
            <a:ext cx="5077109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REVIEW</a:t>
            </a:r>
            <a:endParaRPr lang="en-US" sz="3600" kern="0" spc="-45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19028" y="2188132"/>
            <a:ext cx="8737726" cy="2729865"/>
            <a:chOff x="1675337" y="1487420"/>
            <a:chExt cx="8737726" cy="2729865"/>
          </a:xfrm>
        </p:grpSpPr>
        <p:grpSp>
          <p:nvGrpSpPr>
            <p:cNvPr id="14" name="object 8"/>
            <p:cNvGrpSpPr/>
            <p:nvPr/>
          </p:nvGrpSpPr>
          <p:grpSpPr>
            <a:xfrm>
              <a:off x="1675337" y="1487420"/>
              <a:ext cx="8737726" cy="2729865"/>
              <a:chOff x="192023" y="1487420"/>
              <a:chExt cx="8722360" cy="2729865"/>
            </a:xfrm>
          </p:grpSpPr>
          <p:sp>
            <p:nvSpPr>
              <p:cNvPr id="34" name="object 9"/>
              <p:cNvSpPr/>
              <p:nvPr/>
            </p:nvSpPr>
            <p:spPr>
              <a:xfrm>
                <a:off x="199643" y="1495040"/>
                <a:ext cx="8707120" cy="1222375"/>
              </a:xfrm>
              <a:custGeom>
                <a:avLst/>
                <a:gdLst/>
                <a:ahLst/>
                <a:cxnLst/>
                <a:rect l="l" t="t" r="r" b="b"/>
                <a:pathLst>
                  <a:path w="8707120" h="1222375">
                    <a:moveTo>
                      <a:pt x="8584387" y="0"/>
                    </a:moveTo>
                    <a:lnTo>
                      <a:pt x="122224" y="0"/>
                    </a:lnTo>
                    <a:lnTo>
                      <a:pt x="74650" y="9605"/>
                    </a:lnTo>
                    <a:lnTo>
                      <a:pt x="35799" y="35799"/>
                    </a:lnTo>
                    <a:lnTo>
                      <a:pt x="9605" y="74650"/>
                    </a:lnTo>
                    <a:lnTo>
                      <a:pt x="0" y="122224"/>
                    </a:lnTo>
                    <a:lnTo>
                      <a:pt x="0" y="1100035"/>
                    </a:lnTo>
                    <a:lnTo>
                      <a:pt x="9605" y="1147608"/>
                    </a:lnTo>
                    <a:lnTo>
                      <a:pt x="35799" y="1186454"/>
                    </a:lnTo>
                    <a:lnTo>
                      <a:pt x="74650" y="1212644"/>
                    </a:lnTo>
                    <a:lnTo>
                      <a:pt x="122224" y="1222248"/>
                    </a:lnTo>
                    <a:lnTo>
                      <a:pt x="8584387" y="1222248"/>
                    </a:lnTo>
                    <a:lnTo>
                      <a:pt x="8631961" y="1212644"/>
                    </a:lnTo>
                    <a:lnTo>
                      <a:pt x="8670812" y="1186454"/>
                    </a:lnTo>
                    <a:lnTo>
                      <a:pt x="8697006" y="1147608"/>
                    </a:lnTo>
                    <a:lnTo>
                      <a:pt x="8706612" y="1100035"/>
                    </a:lnTo>
                    <a:lnTo>
                      <a:pt x="8706612" y="122224"/>
                    </a:lnTo>
                    <a:lnTo>
                      <a:pt x="8697006" y="74650"/>
                    </a:lnTo>
                    <a:lnTo>
                      <a:pt x="8670812" y="35799"/>
                    </a:lnTo>
                    <a:lnTo>
                      <a:pt x="8631961" y="9605"/>
                    </a:lnTo>
                    <a:lnTo>
                      <a:pt x="8584387" y="0"/>
                    </a:lnTo>
                    <a:close/>
                  </a:path>
                </a:pathLst>
              </a:custGeom>
              <a:solidFill>
                <a:srgbClr val="D7DBE1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10"/>
              <p:cNvSpPr/>
              <p:nvPr/>
            </p:nvSpPr>
            <p:spPr>
              <a:xfrm>
                <a:off x="199643" y="1495040"/>
                <a:ext cx="8707120" cy="1222375"/>
              </a:xfrm>
              <a:custGeom>
                <a:avLst/>
                <a:gdLst/>
                <a:ahLst/>
                <a:cxnLst/>
                <a:rect l="l" t="t" r="r" b="b"/>
                <a:pathLst>
                  <a:path w="8707120" h="1222375">
                    <a:moveTo>
                      <a:pt x="0" y="122224"/>
                    </a:moveTo>
                    <a:lnTo>
                      <a:pt x="9605" y="74650"/>
                    </a:lnTo>
                    <a:lnTo>
                      <a:pt x="35799" y="35799"/>
                    </a:lnTo>
                    <a:lnTo>
                      <a:pt x="74650" y="9605"/>
                    </a:lnTo>
                    <a:lnTo>
                      <a:pt x="122224" y="0"/>
                    </a:lnTo>
                    <a:lnTo>
                      <a:pt x="8584387" y="0"/>
                    </a:lnTo>
                    <a:lnTo>
                      <a:pt x="8631961" y="9605"/>
                    </a:lnTo>
                    <a:lnTo>
                      <a:pt x="8670812" y="35799"/>
                    </a:lnTo>
                    <a:lnTo>
                      <a:pt x="8697006" y="74650"/>
                    </a:lnTo>
                    <a:lnTo>
                      <a:pt x="8706612" y="122224"/>
                    </a:lnTo>
                    <a:lnTo>
                      <a:pt x="8706612" y="1100035"/>
                    </a:lnTo>
                    <a:lnTo>
                      <a:pt x="8697006" y="1147608"/>
                    </a:lnTo>
                    <a:lnTo>
                      <a:pt x="8670812" y="1186454"/>
                    </a:lnTo>
                    <a:lnTo>
                      <a:pt x="8631961" y="1212644"/>
                    </a:lnTo>
                    <a:lnTo>
                      <a:pt x="8584387" y="1222248"/>
                    </a:lnTo>
                    <a:lnTo>
                      <a:pt x="122224" y="1222248"/>
                    </a:lnTo>
                    <a:lnTo>
                      <a:pt x="74650" y="1212644"/>
                    </a:lnTo>
                    <a:lnTo>
                      <a:pt x="35799" y="1186454"/>
                    </a:lnTo>
                    <a:lnTo>
                      <a:pt x="9605" y="1147608"/>
                    </a:lnTo>
                    <a:lnTo>
                      <a:pt x="0" y="1100035"/>
                    </a:lnTo>
                    <a:lnTo>
                      <a:pt x="0" y="122224"/>
                    </a:lnTo>
                    <a:close/>
                  </a:path>
                </a:pathLst>
              </a:custGeom>
              <a:ln w="15239">
                <a:solidFill>
                  <a:srgbClr val="D7DB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6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4819" y="1658111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37" name="object 12"/>
              <p:cNvSpPr/>
              <p:nvPr/>
            </p:nvSpPr>
            <p:spPr>
              <a:xfrm>
                <a:off x="464819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3"/>
              <p:cNvSpPr/>
              <p:nvPr/>
            </p:nvSpPr>
            <p:spPr>
              <a:xfrm>
                <a:off x="464814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4"/>
              <p:cNvSpPr/>
              <p:nvPr/>
            </p:nvSpPr>
            <p:spPr>
              <a:xfrm>
                <a:off x="464814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5"/>
            <p:cNvSpPr txBox="1"/>
            <p:nvPr/>
          </p:nvSpPr>
          <p:spPr>
            <a:xfrm>
              <a:off x="2201347" y="2793959"/>
              <a:ext cx="1360022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 Mandates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16" name="object 16"/>
            <p:cNvGrpSpPr/>
            <p:nvPr/>
          </p:nvGrpSpPr>
          <p:grpSpPr>
            <a:xfrm>
              <a:off x="3974957" y="1650493"/>
              <a:ext cx="1856829" cy="2566670"/>
              <a:chOff x="2479542" y="1650493"/>
              <a:chExt cx="1853564" cy="2566670"/>
            </a:xfrm>
          </p:grpSpPr>
          <p:pic>
            <p:nvPicPr>
              <p:cNvPr id="30" name="object 1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91740" y="1658111"/>
                <a:ext cx="1828799" cy="896112"/>
              </a:xfrm>
              <a:prstGeom prst="rect">
                <a:avLst/>
              </a:prstGeom>
            </p:spPr>
          </p:pic>
          <p:sp>
            <p:nvSpPr>
              <p:cNvPr id="31" name="object 18"/>
              <p:cNvSpPr/>
              <p:nvPr/>
            </p:nvSpPr>
            <p:spPr>
              <a:xfrm>
                <a:off x="2491739" y="1658113"/>
                <a:ext cx="1828800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28800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39188" y="0"/>
                    </a:lnTo>
                    <a:lnTo>
                      <a:pt x="1774069" y="7041"/>
                    </a:lnTo>
                    <a:lnTo>
                      <a:pt x="1802553" y="26246"/>
                    </a:lnTo>
                    <a:lnTo>
                      <a:pt x="1821758" y="54730"/>
                    </a:lnTo>
                    <a:lnTo>
                      <a:pt x="1828800" y="89611"/>
                    </a:lnTo>
                    <a:lnTo>
                      <a:pt x="1828800" y="806500"/>
                    </a:lnTo>
                    <a:lnTo>
                      <a:pt x="1821758" y="841381"/>
                    </a:lnTo>
                    <a:lnTo>
                      <a:pt x="1802553" y="869865"/>
                    </a:lnTo>
                    <a:lnTo>
                      <a:pt x="1774069" y="889070"/>
                    </a:lnTo>
                    <a:lnTo>
                      <a:pt x="1739188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9"/>
              <p:cNvSpPr/>
              <p:nvPr/>
            </p:nvSpPr>
            <p:spPr>
              <a:xfrm>
                <a:off x="2487162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7391A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0"/>
              <p:cNvSpPr/>
              <p:nvPr/>
            </p:nvSpPr>
            <p:spPr>
              <a:xfrm>
                <a:off x="2487162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21"/>
            <p:cNvSpPr txBox="1"/>
            <p:nvPr/>
          </p:nvSpPr>
          <p:spPr>
            <a:xfrm>
              <a:off x="4252309" y="2793959"/>
              <a:ext cx="1300227" cy="549910"/>
            </a:xfrm>
            <a:prstGeom prst="rect">
              <a:avLst/>
            </a:prstGeom>
          </p:spPr>
          <p:txBody>
            <a:bodyPr vert="horz" wrap="square" lIns="0" tIns="41275" rIns="0" bIns="0" rtlCol="0">
              <a:spAutoFit/>
            </a:bodyPr>
            <a:lstStyle/>
            <a:p>
              <a:pPr marL="30480" marR="5080" indent="-18415" algn="ctr">
                <a:lnSpc>
                  <a:spcPts val="1970"/>
                </a:lnSpc>
                <a:spcBef>
                  <a:spcPts val="325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Management 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800" b="1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Planning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18" name="object 22"/>
            <p:cNvGrpSpPr/>
            <p:nvPr/>
          </p:nvGrpSpPr>
          <p:grpSpPr>
            <a:xfrm>
              <a:off x="5995781" y="1650493"/>
              <a:ext cx="1856829" cy="2566670"/>
              <a:chOff x="4500366" y="1650493"/>
              <a:chExt cx="1853564" cy="2566670"/>
            </a:xfrm>
          </p:grpSpPr>
          <p:pic>
            <p:nvPicPr>
              <p:cNvPr id="26" name="object 2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07992" y="1658112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27" name="object 24"/>
              <p:cNvSpPr/>
              <p:nvPr/>
            </p:nvSpPr>
            <p:spPr>
              <a:xfrm>
                <a:off x="4507991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/>
              <p:cNvSpPr/>
              <p:nvPr/>
            </p:nvSpPr>
            <p:spPr>
              <a:xfrm>
                <a:off x="4507986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6796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/>
              <p:cNvSpPr/>
              <p:nvPr/>
            </p:nvSpPr>
            <p:spPr>
              <a:xfrm>
                <a:off x="4507986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27"/>
            <p:cNvSpPr txBox="1"/>
            <p:nvPr/>
          </p:nvSpPr>
          <p:spPr>
            <a:xfrm>
              <a:off x="6362912" y="2793959"/>
              <a:ext cx="1123386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Process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20" name="object 28"/>
            <p:cNvGrpSpPr/>
            <p:nvPr/>
          </p:nvGrpSpPr>
          <p:grpSpPr>
            <a:xfrm>
              <a:off x="8017650" y="1650493"/>
              <a:ext cx="2129725" cy="2566670"/>
              <a:chOff x="6522715" y="1650493"/>
              <a:chExt cx="2125980" cy="2566670"/>
            </a:xfrm>
          </p:grpSpPr>
          <p:pic>
            <p:nvPicPr>
              <p:cNvPr id="22" name="object 2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667500" y="1658111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23" name="object 30"/>
              <p:cNvSpPr/>
              <p:nvPr/>
            </p:nvSpPr>
            <p:spPr>
              <a:xfrm>
                <a:off x="6667500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31"/>
              <p:cNvSpPr/>
              <p:nvPr/>
            </p:nvSpPr>
            <p:spPr>
              <a:xfrm>
                <a:off x="6530335" y="2717291"/>
                <a:ext cx="211074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2110740" h="1492250">
                    <a:moveTo>
                      <a:pt x="2110740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954085" y="1491996"/>
                    </a:lnTo>
                    <a:lnTo>
                      <a:pt x="2003603" y="1484009"/>
                    </a:lnTo>
                    <a:lnTo>
                      <a:pt x="2046606" y="1461769"/>
                    </a:lnTo>
                    <a:lnTo>
                      <a:pt x="2080516" y="1427857"/>
                    </a:lnTo>
                    <a:lnTo>
                      <a:pt x="2102754" y="1384854"/>
                    </a:lnTo>
                    <a:lnTo>
                      <a:pt x="2110740" y="1335341"/>
                    </a:lnTo>
                    <a:lnTo>
                      <a:pt x="2110740" y="0"/>
                    </a:lnTo>
                    <a:close/>
                  </a:path>
                </a:pathLst>
              </a:custGeom>
              <a:solidFill>
                <a:srgbClr val="5AA1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2"/>
              <p:cNvSpPr/>
              <p:nvPr/>
            </p:nvSpPr>
            <p:spPr>
              <a:xfrm>
                <a:off x="6530335" y="2717291"/>
                <a:ext cx="211074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2110740" h="1492250">
                    <a:moveTo>
                      <a:pt x="1954085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2110740" y="0"/>
                    </a:lnTo>
                    <a:lnTo>
                      <a:pt x="2110740" y="1335341"/>
                    </a:lnTo>
                    <a:lnTo>
                      <a:pt x="2102754" y="1384854"/>
                    </a:lnTo>
                    <a:lnTo>
                      <a:pt x="2080516" y="1427857"/>
                    </a:lnTo>
                    <a:lnTo>
                      <a:pt x="2046606" y="1461769"/>
                    </a:lnTo>
                    <a:lnTo>
                      <a:pt x="2003603" y="1484009"/>
                    </a:lnTo>
                    <a:lnTo>
                      <a:pt x="1954085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33"/>
            <p:cNvSpPr txBox="1"/>
            <p:nvPr/>
          </p:nvSpPr>
          <p:spPr>
            <a:xfrm>
              <a:off x="8483752" y="2793959"/>
              <a:ext cx="119972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Sections</a:t>
              </a:r>
              <a:endParaRPr sz="1800">
                <a:latin typeface="Calibri"/>
                <a:cs typeface="Calibri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014364" y="1428385"/>
            <a:ext cx="45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0" dirty="0">
                <a:solidFill>
                  <a:srgbClr val="002060"/>
                </a:solidFill>
              </a:rPr>
              <a:t>INDIVIDUAL</a:t>
            </a:r>
            <a:r>
              <a:rPr lang="en-US" b="1" spc="-100" dirty="0">
                <a:solidFill>
                  <a:srgbClr val="002060"/>
                </a:solidFill>
              </a:rPr>
              <a:t> </a:t>
            </a:r>
            <a:r>
              <a:rPr lang="en-US" b="1" spc="-10" dirty="0">
                <a:solidFill>
                  <a:srgbClr val="002060"/>
                </a:solidFill>
              </a:rPr>
              <a:t>DEVELOPMENT</a:t>
            </a:r>
            <a:r>
              <a:rPr lang="en-US" b="1" spc="-145" dirty="0">
                <a:solidFill>
                  <a:srgbClr val="002060"/>
                </a:solidFill>
              </a:rPr>
              <a:t> </a:t>
            </a:r>
            <a:r>
              <a:rPr lang="en-US" b="1" spc="-10" dirty="0">
                <a:solidFill>
                  <a:srgbClr val="002060"/>
                </a:solidFill>
              </a:rPr>
              <a:t>PLANNING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A9F02D-41CC-3202-261C-4DC171427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9651"/>
      </p:ext>
    </p:extLst>
  </p:cSld>
  <p:clrMapOvr>
    <a:masterClrMapping/>
  </p:clrMapOvr>
  <p:transition advTm="40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>
            <a:spLocks/>
          </p:cNvSpPr>
          <p:nvPr/>
        </p:nvSpPr>
        <p:spPr bwMode="auto">
          <a:xfrm>
            <a:off x="3605910" y="551753"/>
            <a:ext cx="4668078" cy="50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200" kern="0" spc="-55"/>
              <a:t>OVERVIEW</a:t>
            </a:r>
            <a:endParaRPr lang="en-US" sz="3200" kern="0" spc="-55" dirty="0"/>
          </a:p>
        </p:txBody>
      </p:sp>
      <p:grpSp>
        <p:nvGrpSpPr>
          <p:cNvPr id="38" name="Group 37"/>
          <p:cNvGrpSpPr/>
          <p:nvPr/>
        </p:nvGrpSpPr>
        <p:grpSpPr>
          <a:xfrm>
            <a:off x="1675337" y="1487420"/>
            <a:ext cx="8737726" cy="2729865"/>
            <a:chOff x="1675337" y="1487420"/>
            <a:chExt cx="8737726" cy="2729865"/>
          </a:xfrm>
        </p:grpSpPr>
        <p:grpSp>
          <p:nvGrpSpPr>
            <p:cNvPr id="11" name="object 8"/>
            <p:cNvGrpSpPr/>
            <p:nvPr/>
          </p:nvGrpSpPr>
          <p:grpSpPr>
            <a:xfrm>
              <a:off x="1675337" y="1487420"/>
              <a:ext cx="8737726" cy="2729865"/>
              <a:chOff x="192023" y="1487420"/>
              <a:chExt cx="8722360" cy="2729865"/>
            </a:xfrm>
          </p:grpSpPr>
          <p:sp>
            <p:nvSpPr>
              <p:cNvPr id="12" name="object 9"/>
              <p:cNvSpPr/>
              <p:nvPr/>
            </p:nvSpPr>
            <p:spPr>
              <a:xfrm>
                <a:off x="199643" y="1495040"/>
                <a:ext cx="8707120" cy="1222375"/>
              </a:xfrm>
              <a:custGeom>
                <a:avLst/>
                <a:gdLst/>
                <a:ahLst/>
                <a:cxnLst/>
                <a:rect l="l" t="t" r="r" b="b"/>
                <a:pathLst>
                  <a:path w="8707120" h="1222375">
                    <a:moveTo>
                      <a:pt x="8584387" y="0"/>
                    </a:moveTo>
                    <a:lnTo>
                      <a:pt x="122224" y="0"/>
                    </a:lnTo>
                    <a:lnTo>
                      <a:pt x="74650" y="9605"/>
                    </a:lnTo>
                    <a:lnTo>
                      <a:pt x="35799" y="35799"/>
                    </a:lnTo>
                    <a:lnTo>
                      <a:pt x="9605" y="74650"/>
                    </a:lnTo>
                    <a:lnTo>
                      <a:pt x="0" y="122224"/>
                    </a:lnTo>
                    <a:lnTo>
                      <a:pt x="0" y="1100035"/>
                    </a:lnTo>
                    <a:lnTo>
                      <a:pt x="9605" y="1147608"/>
                    </a:lnTo>
                    <a:lnTo>
                      <a:pt x="35799" y="1186454"/>
                    </a:lnTo>
                    <a:lnTo>
                      <a:pt x="74650" y="1212644"/>
                    </a:lnTo>
                    <a:lnTo>
                      <a:pt x="122224" y="1222248"/>
                    </a:lnTo>
                    <a:lnTo>
                      <a:pt x="8584387" y="1222248"/>
                    </a:lnTo>
                    <a:lnTo>
                      <a:pt x="8631961" y="1212644"/>
                    </a:lnTo>
                    <a:lnTo>
                      <a:pt x="8670812" y="1186454"/>
                    </a:lnTo>
                    <a:lnTo>
                      <a:pt x="8697006" y="1147608"/>
                    </a:lnTo>
                    <a:lnTo>
                      <a:pt x="8706612" y="1100035"/>
                    </a:lnTo>
                    <a:lnTo>
                      <a:pt x="8706612" y="122224"/>
                    </a:lnTo>
                    <a:lnTo>
                      <a:pt x="8697006" y="74650"/>
                    </a:lnTo>
                    <a:lnTo>
                      <a:pt x="8670812" y="35799"/>
                    </a:lnTo>
                    <a:lnTo>
                      <a:pt x="8631961" y="9605"/>
                    </a:lnTo>
                    <a:lnTo>
                      <a:pt x="8584387" y="0"/>
                    </a:lnTo>
                    <a:close/>
                  </a:path>
                </a:pathLst>
              </a:custGeom>
              <a:solidFill>
                <a:srgbClr val="D7DBE1">
                  <a:alpha val="90194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0"/>
              <p:cNvSpPr/>
              <p:nvPr/>
            </p:nvSpPr>
            <p:spPr>
              <a:xfrm>
                <a:off x="199643" y="1495040"/>
                <a:ext cx="8707120" cy="1222375"/>
              </a:xfrm>
              <a:custGeom>
                <a:avLst/>
                <a:gdLst/>
                <a:ahLst/>
                <a:cxnLst/>
                <a:rect l="l" t="t" r="r" b="b"/>
                <a:pathLst>
                  <a:path w="8707120" h="1222375">
                    <a:moveTo>
                      <a:pt x="0" y="122224"/>
                    </a:moveTo>
                    <a:lnTo>
                      <a:pt x="9605" y="74650"/>
                    </a:lnTo>
                    <a:lnTo>
                      <a:pt x="35799" y="35799"/>
                    </a:lnTo>
                    <a:lnTo>
                      <a:pt x="74650" y="9605"/>
                    </a:lnTo>
                    <a:lnTo>
                      <a:pt x="122224" y="0"/>
                    </a:lnTo>
                    <a:lnTo>
                      <a:pt x="8584387" y="0"/>
                    </a:lnTo>
                    <a:lnTo>
                      <a:pt x="8631961" y="9605"/>
                    </a:lnTo>
                    <a:lnTo>
                      <a:pt x="8670812" y="35799"/>
                    </a:lnTo>
                    <a:lnTo>
                      <a:pt x="8697006" y="74650"/>
                    </a:lnTo>
                    <a:lnTo>
                      <a:pt x="8706612" y="122224"/>
                    </a:lnTo>
                    <a:lnTo>
                      <a:pt x="8706612" y="1100035"/>
                    </a:lnTo>
                    <a:lnTo>
                      <a:pt x="8697006" y="1147608"/>
                    </a:lnTo>
                    <a:lnTo>
                      <a:pt x="8670812" y="1186454"/>
                    </a:lnTo>
                    <a:lnTo>
                      <a:pt x="8631961" y="1212644"/>
                    </a:lnTo>
                    <a:lnTo>
                      <a:pt x="8584387" y="1222248"/>
                    </a:lnTo>
                    <a:lnTo>
                      <a:pt x="122224" y="1222248"/>
                    </a:lnTo>
                    <a:lnTo>
                      <a:pt x="74650" y="1212644"/>
                    </a:lnTo>
                    <a:lnTo>
                      <a:pt x="35799" y="1186454"/>
                    </a:lnTo>
                    <a:lnTo>
                      <a:pt x="9605" y="1147608"/>
                    </a:lnTo>
                    <a:lnTo>
                      <a:pt x="0" y="1100035"/>
                    </a:lnTo>
                    <a:lnTo>
                      <a:pt x="0" y="122224"/>
                    </a:lnTo>
                    <a:close/>
                  </a:path>
                </a:pathLst>
              </a:custGeom>
              <a:ln w="15239">
                <a:solidFill>
                  <a:srgbClr val="D7DB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64819" y="1658111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15" name="object 12"/>
              <p:cNvSpPr/>
              <p:nvPr/>
            </p:nvSpPr>
            <p:spPr>
              <a:xfrm>
                <a:off x="464819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3"/>
              <p:cNvSpPr/>
              <p:nvPr/>
            </p:nvSpPr>
            <p:spPr>
              <a:xfrm>
                <a:off x="464814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4"/>
              <p:cNvSpPr/>
              <p:nvPr/>
            </p:nvSpPr>
            <p:spPr>
              <a:xfrm>
                <a:off x="464814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15"/>
            <p:cNvSpPr txBox="1"/>
            <p:nvPr/>
          </p:nvSpPr>
          <p:spPr>
            <a:xfrm>
              <a:off x="2201347" y="2793959"/>
              <a:ext cx="1360022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 Mandates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19" name="object 16"/>
            <p:cNvGrpSpPr/>
            <p:nvPr/>
          </p:nvGrpSpPr>
          <p:grpSpPr>
            <a:xfrm>
              <a:off x="3974957" y="1650493"/>
              <a:ext cx="1856829" cy="2566670"/>
              <a:chOff x="2479542" y="1650493"/>
              <a:chExt cx="1853564" cy="2566670"/>
            </a:xfrm>
          </p:grpSpPr>
          <p:pic>
            <p:nvPicPr>
              <p:cNvPr id="20" name="object 1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491740" y="1658111"/>
                <a:ext cx="1828799" cy="896112"/>
              </a:xfrm>
              <a:prstGeom prst="rect">
                <a:avLst/>
              </a:prstGeom>
            </p:spPr>
          </p:pic>
          <p:sp>
            <p:nvSpPr>
              <p:cNvPr id="21" name="object 18"/>
              <p:cNvSpPr/>
              <p:nvPr/>
            </p:nvSpPr>
            <p:spPr>
              <a:xfrm>
                <a:off x="2491739" y="1658113"/>
                <a:ext cx="1828800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28800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39188" y="0"/>
                    </a:lnTo>
                    <a:lnTo>
                      <a:pt x="1774069" y="7041"/>
                    </a:lnTo>
                    <a:lnTo>
                      <a:pt x="1802553" y="26246"/>
                    </a:lnTo>
                    <a:lnTo>
                      <a:pt x="1821758" y="54730"/>
                    </a:lnTo>
                    <a:lnTo>
                      <a:pt x="1828800" y="89611"/>
                    </a:lnTo>
                    <a:lnTo>
                      <a:pt x="1828800" y="806500"/>
                    </a:lnTo>
                    <a:lnTo>
                      <a:pt x="1821758" y="841381"/>
                    </a:lnTo>
                    <a:lnTo>
                      <a:pt x="1802553" y="869865"/>
                    </a:lnTo>
                    <a:lnTo>
                      <a:pt x="1774069" y="889070"/>
                    </a:lnTo>
                    <a:lnTo>
                      <a:pt x="1739188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9"/>
              <p:cNvSpPr/>
              <p:nvPr/>
            </p:nvSpPr>
            <p:spPr>
              <a:xfrm>
                <a:off x="2487162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7391A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0"/>
              <p:cNvSpPr/>
              <p:nvPr/>
            </p:nvSpPr>
            <p:spPr>
              <a:xfrm>
                <a:off x="2487162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object 21"/>
            <p:cNvSpPr txBox="1"/>
            <p:nvPr/>
          </p:nvSpPr>
          <p:spPr>
            <a:xfrm>
              <a:off x="4252309" y="2793959"/>
              <a:ext cx="1300227" cy="549910"/>
            </a:xfrm>
            <a:prstGeom prst="rect">
              <a:avLst/>
            </a:prstGeom>
          </p:spPr>
          <p:txBody>
            <a:bodyPr vert="horz" wrap="square" lIns="0" tIns="41275" rIns="0" bIns="0" rtlCol="0">
              <a:spAutoFit/>
            </a:bodyPr>
            <a:lstStyle/>
            <a:p>
              <a:pPr marL="30480" marR="5080" indent="-18415" algn="ctr">
                <a:lnSpc>
                  <a:spcPts val="1970"/>
                </a:lnSpc>
                <a:spcBef>
                  <a:spcPts val="325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Management </a:t>
              </a: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800" b="1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Planning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25" name="object 22"/>
            <p:cNvGrpSpPr/>
            <p:nvPr/>
          </p:nvGrpSpPr>
          <p:grpSpPr>
            <a:xfrm>
              <a:off x="5995781" y="1650493"/>
              <a:ext cx="1856829" cy="2566670"/>
              <a:chOff x="4500366" y="1650493"/>
              <a:chExt cx="1853564" cy="2566670"/>
            </a:xfrm>
          </p:grpSpPr>
          <p:pic>
            <p:nvPicPr>
              <p:cNvPr id="26" name="object 2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07992" y="1658112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27" name="object 24"/>
              <p:cNvSpPr/>
              <p:nvPr/>
            </p:nvSpPr>
            <p:spPr>
              <a:xfrm>
                <a:off x="4507991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/>
              <p:cNvSpPr/>
              <p:nvPr/>
            </p:nvSpPr>
            <p:spPr>
              <a:xfrm>
                <a:off x="4507986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837944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681289" y="1491996"/>
                    </a:lnTo>
                    <a:lnTo>
                      <a:pt x="1730807" y="1484009"/>
                    </a:lnTo>
                    <a:lnTo>
                      <a:pt x="1773810" y="1461769"/>
                    </a:lnTo>
                    <a:lnTo>
                      <a:pt x="1807720" y="1427857"/>
                    </a:lnTo>
                    <a:lnTo>
                      <a:pt x="1829958" y="1384854"/>
                    </a:lnTo>
                    <a:lnTo>
                      <a:pt x="1837944" y="1335341"/>
                    </a:lnTo>
                    <a:lnTo>
                      <a:pt x="1837944" y="0"/>
                    </a:lnTo>
                    <a:close/>
                  </a:path>
                </a:pathLst>
              </a:custGeom>
              <a:solidFill>
                <a:srgbClr val="6796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/>
              <p:cNvSpPr/>
              <p:nvPr/>
            </p:nvSpPr>
            <p:spPr>
              <a:xfrm>
                <a:off x="4507986" y="2717291"/>
                <a:ext cx="1838325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1492250">
                    <a:moveTo>
                      <a:pt x="1681289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1837944" y="0"/>
                    </a:lnTo>
                    <a:lnTo>
                      <a:pt x="1837944" y="1335341"/>
                    </a:lnTo>
                    <a:lnTo>
                      <a:pt x="1829958" y="1384854"/>
                    </a:lnTo>
                    <a:lnTo>
                      <a:pt x="1807720" y="1427857"/>
                    </a:lnTo>
                    <a:lnTo>
                      <a:pt x="1773810" y="1461769"/>
                    </a:lnTo>
                    <a:lnTo>
                      <a:pt x="1730807" y="1484009"/>
                    </a:lnTo>
                    <a:lnTo>
                      <a:pt x="1681289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27"/>
            <p:cNvSpPr txBox="1"/>
            <p:nvPr/>
          </p:nvSpPr>
          <p:spPr>
            <a:xfrm>
              <a:off x="6362912" y="2793959"/>
              <a:ext cx="1123386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Process</a:t>
              </a:r>
              <a:endParaRPr sz="1800">
                <a:latin typeface="Calibri"/>
                <a:cs typeface="Calibri"/>
              </a:endParaRPr>
            </a:p>
          </p:txBody>
        </p:sp>
        <p:grpSp>
          <p:nvGrpSpPr>
            <p:cNvPr id="31" name="object 28"/>
            <p:cNvGrpSpPr/>
            <p:nvPr/>
          </p:nvGrpSpPr>
          <p:grpSpPr>
            <a:xfrm>
              <a:off x="8017650" y="1650493"/>
              <a:ext cx="2129725" cy="2566670"/>
              <a:chOff x="6522715" y="1650493"/>
              <a:chExt cx="2125980" cy="2566670"/>
            </a:xfrm>
          </p:grpSpPr>
          <p:pic>
            <p:nvPicPr>
              <p:cNvPr id="32" name="object 2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667500" y="1658111"/>
                <a:ext cx="1837943" cy="896111"/>
              </a:xfrm>
              <a:prstGeom prst="rect">
                <a:avLst/>
              </a:prstGeom>
            </p:spPr>
          </p:pic>
          <p:sp>
            <p:nvSpPr>
              <p:cNvPr id="33" name="object 30"/>
              <p:cNvSpPr/>
              <p:nvPr/>
            </p:nvSpPr>
            <p:spPr>
              <a:xfrm>
                <a:off x="6667500" y="1658113"/>
                <a:ext cx="1838325" cy="896619"/>
              </a:xfrm>
              <a:custGeom>
                <a:avLst/>
                <a:gdLst/>
                <a:ahLst/>
                <a:cxnLst/>
                <a:rect l="l" t="t" r="r" b="b"/>
                <a:pathLst>
                  <a:path w="1838325" h="896619">
                    <a:moveTo>
                      <a:pt x="0" y="89611"/>
                    </a:moveTo>
                    <a:lnTo>
                      <a:pt x="7041" y="54730"/>
                    </a:lnTo>
                    <a:lnTo>
                      <a:pt x="26246" y="26246"/>
                    </a:lnTo>
                    <a:lnTo>
                      <a:pt x="54730" y="7041"/>
                    </a:lnTo>
                    <a:lnTo>
                      <a:pt x="89611" y="0"/>
                    </a:lnTo>
                    <a:lnTo>
                      <a:pt x="1748332" y="0"/>
                    </a:lnTo>
                    <a:lnTo>
                      <a:pt x="1783213" y="7041"/>
                    </a:lnTo>
                    <a:lnTo>
                      <a:pt x="1811697" y="26246"/>
                    </a:lnTo>
                    <a:lnTo>
                      <a:pt x="1830902" y="54730"/>
                    </a:lnTo>
                    <a:lnTo>
                      <a:pt x="1837944" y="89611"/>
                    </a:lnTo>
                    <a:lnTo>
                      <a:pt x="1837944" y="806500"/>
                    </a:lnTo>
                    <a:lnTo>
                      <a:pt x="1830902" y="841381"/>
                    </a:lnTo>
                    <a:lnTo>
                      <a:pt x="1811697" y="869865"/>
                    </a:lnTo>
                    <a:lnTo>
                      <a:pt x="1783213" y="889070"/>
                    </a:lnTo>
                    <a:lnTo>
                      <a:pt x="1748332" y="896111"/>
                    </a:lnTo>
                    <a:lnTo>
                      <a:pt x="89611" y="896111"/>
                    </a:lnTo>
                    <a:lnTo>
                      <a:pt x="54730" y="889070"/>
                    </a:lnTo>
                    <a:lnTo>
                      <a:pt x="26246" y="869865"/>
                    </a:lnTo>
                    <a:lnTo>
                      <a:pt x="7041" y="841381"/>
                    </a:lnTo>
                    <a:lnTo>
                      <a:pt x="0" y="806500"/>
                    </a:lnTo>
                    <a:lnTo>
                      <a:pt x="0" y="89611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1"/>
              <p:cNvSpPr/>
              <p:nvPr/>
            </p:nvSpPr>
            <p:spPr>
              <a:xfrm>
                <a:off x="6530335" y="2717291"/>
                <a:ext cx="211074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2110740" h="1492250">
                    <a:moveTo>
                      <a:pt x="2110740" y="0"/>
                    </a:moveTo>
                    <a:lnTo>
                      <a:pt x="0" y="0"/>
                    </a:lnTo>
                    <a:lnTo>
                      <a:pt x="0" y="1335341"/>
                    </a:lnTo>
                    <a:lnTo>
                      <a:pt x="7986" y="1384854"/>
                    </a:lnTo>
                    <a:lnTo>
                      <a:pt x="30227" y="1427857"/>
                    </a:lnTo>
                    <a:lnTo>
                      <a:pt x="64141" y="1461769"/>
                    </a:lnTo>
                    <a:lnTo>
                      <a:pt x="107148" y="1484009"/>
                    </a:lnTo>
                    <a:lnTo>
                      <a:pt x="156667" y="1491996"/>
                    </a:lnTo>
                    <a:lnTo>
                      <a:pt x="1954085" y="1491996"/>
                    </a:lnTo>
                    <a:lnTo>
                      <a:pt x="2003603" y="1484009"/>
                    </a:lnTo>
                    <a:lnTo>
                      <a:pt x="2046606" y="1461769"/>
                    </a:lnTo>
                    <a:lnTo>
                      <a:pt x="2080516" y="1427857"/>
                    </a:lnTo>
                    <a:lnTo>
                      <a:pt x="2102754" y="1384854"/>
                    </a:lnTo>
                    <a:lnTo>
                      <a:pt x="2110740" y="1335341"/>
                    </a:lnTo>
                    <a:lnTo>
                      <a:pt x="2110740" y="0"/>
                    </a:lnTo>
                    <a:close/>
                  </a:path>
                </a:pathLst>
              </a:custGeom>
              <a:solidFill>
                <a:srgbClr val="5AA1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2"/>
              <p:cNvSpPr/>
              <p:nvPr/>
            </p:nvSpPr>
            <p:spPr>
              <a:xfrm>
                <a:off x="6530335" y="2717291"/>
                <a:ext cx="2110740" cy="1492250"/>
              </a:xfrm>
              <a:custGeom>
                <a:avLst/>
                <a:gdLst/>
                <a:ahLst/>
                <a:cxnLst/>
                <a:rect l="l" t="t" r="r" b="b"/>
                <a:pathLst>
                  <a:path w="2110740" h="1492250">
                    <a:moveTo>
                      <a:pt x="1954085" y="1491996"/>
                    </a:moveTo>
                    <a:lnTo>
                      <a:pt x="156667" y="1491996"/>
                    </a:lnTo>
                    <a:lnTo>
                      <a:pt x="107148" y="1484009"/>
                    </a:lnTo>
                    <a:lnTo>
                      <a:pt x="64141" y="1461769"/>
                    </a:lnTo>
                    <a:lnTo>
                      <a:pt x="30227" y="1427857"/>
                    </a:lnTo>
                    <a:lnTo>
                      <a:pt x="7986" y="1384854"/>
                    </a:lnTo>
                    <a:lnTo>
                      <a:pt x="0" y="1335341"/>
                    </a:lnTo>
                    <a:lnTo>
                      <a:pt x="0" y="0"/>
                    </a:lnTo>
                    <a:lnTo>
                      <a:pt x="2110740" y="0"/>
                    </a:lnTo>
                    <a:lnTo>
                      <a:pt x="2110740" y="1335341"/>
                    </a:lnTo>
                    <a:lnTo>
                      <a:pt x="2102754" y="1384854"/>
                    </a:lnTo>
                    <a:lnTo>
                      <a:pt x="2080516" y="1427857"/>
                    </a:lnTo>
                    <a:lnTo>
                      <a:pt x="2046606" y="1461769"/>
                    </a:lnTo>
                    <a:lnTo>
                      <a:pt x="2003603" y="1484009"/>
                    </a:lnTo>
                    <a:lnTo>
                      <a:pt x="1954085" y="1491996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6" name="object 33"/>
            <p:cNvSpPr txBox="1"/>
            <p:nvPr/>
          </p:nvSpPr>
          <p:spPr>
            <a:xfrm>
              <a:off x="8483752" y="2793959"/>
              <a:ext cx="119972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800" b="1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Sections</a:t>
              </a:r>
              <a:endParaRPr sz="1800">
                <a:latin typeface="Calibri"/>
                <a:cs typeface="Calibri"/>
              </a:endParaRPr>
            </a:p>
          </p:txBody>
        </p:sp>
      </p:grpSp>
      <p:sp>
        <p:nvSpPr>
          <p:cNvPr id="37" name="object 34"/>
          <p:cNvSpPr txBox="1"/>
          <p:nvPr/>
        </p:nvSpPr>
        <p:spPr>
          <a:xfrm>
            <a:off x="506027" y="4530852"/>
            <a:ext cx="11176987" cy="845103"/>
          </a:xfrm>
          <a:prstGeom prst="rect">
            <a:avLst/>
          </a:prstGeom>
          <a:solidFill>
            <a:srgbClr val="243355"/>
          </a:solidFill>
          <a:ln w="15240">
            <a:solidFill>
              <a:srgbClr val="34487C"/>
            </a:solidFill>
          </a:ln>
        </p:spPr>
        <p:txBody>
          <a:bodyPr vert="horz" wrap="square" lIns="0" tIns="105410" rIns="0" bIns="0" rtlCol="0">
            <a:spAutoFit/>
          </a:bodyPr>
          <a:lstStyle/>
          <a:p>
            <a:pPr marL="2272030" marR="1269365" indent="-1073150" algn="ctr">
              <a:lnSpc>
                <a:spcPct val="120000"/>
              </a:lnSpc>
              <a:spcBef>
                <a:spcPts val="83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instructions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completing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Individual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 each year</a:t>
            </a:r>
            <a:r>
              <a:rPr lang="en-US" sz="2000" b="1" spc="-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605899-4FCB-5FF4-8D0E-4A45421B7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4648"/>
      </p:ext>
    </p:extLst>
  </p:cSld>
  <p:clrMapOvr>
    <a:masterClrMapping/>
  </p:clrMapOvr>
  <p:transition advTm="28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 bwMode="auto">
          <a:xfrm>
            <a:off x="2389092" y="518775"/>
            <a:ext cx="7408051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63500">
              <a:spcBef>
                <a:spcPts val="100"/>
              </a:spcBef>
            </a:pPr>
            <a:r>
              <a:rPr lang="en-US" sz="3600" kern="0" spc="-55"/>
              <a:t>RESOURCES</a:t>
            </a:r>
            <a:r>
              <a:rPr lang="en-US" sz="3600" kern="0" spc="-150"/>
              <a:t> </a:t>
            </a:r>
            <a:r>
              <a:rPr lang="en-US" sz="3600" kern="0" spc="-10"/>
              <a:t>AND</a:t>
            </a:r>
            <a:r>
              <a:rPr lang="en-US" sz="3600" kern="0" spc="-180"/>
              <a:t> </a:t>
            </a:r>
            <a:r>
              <a:rPr lang="en-US" sz="3600" kern="0" spc="-55"/>
              <a:t>TOOLS</a:t>
            </a:r>
            <a:endParaRPr lang="en-US" sz="3600" kern="0" spc="-55" dirty="0"/>
          </a:p>
        </p:txBody>
      </p:sp>
      <p:sp>
        <p:nvSpPr>
          <p:cNvPr id="5" name="object 7"/>
          <p:cNvSpPr txBox="1"/>
          <p:nvPr/>
        </p:nvSpPr>
        <p:spPr>
          <a:xfrm>
            <a:off x="1210490" y="1328809"/>
            <a:ext cx="10040983" cy="4290918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9539" indent="-117475">
              <a:lnSpc>
                <a:spcPct val="100000"/>
              </a:lnSpc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AFDW</a:t>
            </a:r>
            <a:r>
              <a:rPr sz="2000" spc="-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University</a:t>
            </a:r>
            <a:r>
              <a:rPr lang="en-US" sz="2000" spc="-10" dirty="0">
                <a:solidFill>
                  <a:srgbClr val="404040"/>
                </a:solidFill>
                <a:latin typeface="Calibri"/>
                <a:cs typeface="Calibri"/>
              </a:rPr>
              <a:t>: </a:t>
            </a:r>
            <a:r>
              <a:rPr lang="en-US" sz="2000" u="sng" spc="-10" dirty="0">
                <a:solidFill>
                  <a:srgbClr val="070FB9"/>
                </a:solidFill>
                <a:latin typeface="Calibri"/>
                <a:cs typeface="Calibri"/>
              </a:rPr>
              <a:t>https://www.afdw.af.mil/About-AFDW/AFDW-University/ </a:t>
            </a:r>
          </a:p>
          <a:p>
            <a:pPr marL="12064">
              <a:lnSpc>
                <a:spcPct val="100000"/>
              </a:lnSpc>
              <a:buClr>
                <a:srgbClr val="4966AC"/>
              </a:buClr>
              <a:buSzPct val="95000"/>
              <a:tabLst>
                <a:tab pos="130175" algn="l"/>
              </a:tabLst>
            </a:pPr>
            <a:endParaRPr lang="en-US" sz="2000" u="sng" spc="-1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29539" indent="-117475">
              <a:lnSpc>
                <a:spcPct val="100000"/>
              </a:lnSpc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lang="en-US" sz="2000" spc="-10" dirty="0">
                <a:latin typeface="Calibri"/>
                <a:cs typeface="Calibri"/>
              </a:rPr>
              <a:t>AFDW IDP Template: </a:t>
            </a:r>
            <a:r>
              <a:rPr lang="en-US" sz="2000" dirty="0">
                <a:solidFill>
                  <a:srgbClr val="070FB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JIT Individual Development Plan - 11 May 2022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29539" indent="-117475">
              <a:lnSpc>
                <a:spcPct val="100000"/>
              </a:lnSpc>
              <a:spcBef>
                <a:spcPts val="116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Continuous</a:t>
            </a:r>
            <a:r>
              <a:rPr sz="2000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Learning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Units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(Core,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Functional,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Prof</a:t>
            </a:r>
            <a:r>
              <a:rPr sz="2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Dev)</a:t>
            </a:r>
            <a:endParaRPr sz="2000" dirty="0">
              <a:latin typeface="Calibri"/>
              <a:cs typeface="Calibri"/>
            </a:endParaRPr>
          </a:p>
          <a:p>
            <a:pPr marL="104139" marR="751840" indent="-91440">
              <a:lnSpc>
                <a:spcPts val="2160"/>
              </a:lnSpc>
              <a:spcBef>
                <a:spcPts val="142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MyVector: </a:t>
            </a:r>
            <a:r>
              <a:rPr lang="en-US" sz="2000" u="sng" spc="-10" dirty="0">
                <a:solidFill>
                  <a:srgbClr val="070FB9"/>
                </a:solidFill>
                <a:latin typeface="Calibri"/>
                <a:cs typeface="Calibri"/>
              </a:rPr>
              <a:t>https://myvector.us.af.mil/myvector/PublicHome/NoticeAndConcent</a:t>
            </a:r>
            <a:endParaRPr sz="20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04139" marR="459740" indent="-91440">
              <a:lnSpc>
                <a:spcPts val="2160"/>
              </a:lnSpc>
              <a:spcBef>
                <a:spcPts val="140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AF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e-Learning: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https://usafprod.skillport.com/skillportfe/main.action#whatshappening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03505" marR="5080" indent="-91440">
              <a:lnSpc>
                <a:spcPts val="2160"/>
              </a:lnSpc>
              <a:spcBef>
                <a:spcPts val="140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Air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University: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https://auportal.sso.cce.af.mil/auportal/ausso/cac/login.AirUniversity?porta</a:t>
            </a:r>
            <a:r>
              <a:rPr sz="2000" spc="-10" dirty="0">
                <a:solidFill>
                  <a:srgbClr val="070FB9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lAction=caclogin</a:t>
            </a:r>
            <a:endParaRPr lang="en-US" sz="2000" u="sng" spc="-10" dirty="0">
              <a:solidFill>
                <a:srgbClr val="070FB9"/>
              </a:solidFill>
              <a:uFill>
                <a:solidFill>
                  <a:srgbClr val="9353C3"/>
                </a:solidFill>
              </a:uFill>
              <a:latin typeface="Calibri"/>
              <a:cs typeface="Calibri"/>
            </a:endParaRPr>
          </a:p>
          <a:p>
            <a:pPr marL="103505" marR="5080" indent="-91440">
              <a:lnSpc>
                <a:spcPts val="2160"/>
              </a:lnSpc>
              <a:spcBef>
                <a:spcPts val="140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OPM</a:t>
            </a:r>
            <a:r>
              <a:rPr sz="2000" spc="-7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Courses</a:t>
            </a:r>
            <a:r>
              <a:rPr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involving</a:t>
            </a:r>
            <a:r>
              <a:rPr sz="2000" spc="-4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cost:</a:t>
            </a:r>
            <a:r>
              <a:rPr sz="2000" spc="-4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endParaRPr lang="en-US" sz="2000" spc="-45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91440" marR="204470"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https://www.opm.gov/services-</a:t>
            </a:r>
            <a:r>
              <a:rPr sz="2000" u="sng" spc="-2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for-</a:t>
            </a:r>
            <a:r>
              <a:rPr sz="2000" spc="-20" dirty="0">
                <a:solidFill>
                  <a:srgbClr val="070FB9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agencies/performance-management/workshops-training/#url=Workshops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A37A99-80E9-4F4D-16C2-413880D3D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98976"/>
      </p:ext>
    </p:extLst>
  </p:cSld>
  <p:clrMapOvr>
    <a:masterClrMapping/>
  </p:clrMapOvr>
  <p:transition advTm="34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 bwMode="auto">
          <a:xfrm>
            <a:off x="2389092" y="518775"/>
            <a:ext cx="757133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63500">
              <a:spcBef>
                <a:spcPts val="100"/>
              </a:spcBef>
            </a:pPr>
            <a:r>
              <a:rPr lang="en-US" sz="3600" kern="0" spc="-55"/>
              <a:t>RESOURCES</a:t>
            </a:r>
            <a:r>
              <a:rPr lang="en-US" sz="3600" kern="0" spc="-150"/>
              <a:t> </a:t>
            </a:r>
            <a:r>
              <a:rPr lang="en-US" sz="3600" kern="0" spc="-10"/>
              <a:t>AND</a:t>
            </a:r>
            <a:r>
              <a:rPr lang="en-US" sz="3600" kern="0" spc="-180"/>
              <a:t> </a:t>
            </a:r>
            <a:r>
              <a:rPr lang="en-US" sz="3600" kern="0" spc="-55"/>
              <a:t>TOOLS</a:t>
            </a:r>
            <a:endParaRPr lang="en-US" sz="3600" kern="0" spc="-55" dirty="0"/>
          </a:p>
        </p:txBody>
      </p:sp>
      <p:sp>
        <p:nvSpPr>
          <p:cNvPr id="5" name="object 7"/>
          <p:cNvSpPr txBox="1"/>
          <p:nvPr/>
        </p:nvSpPr>
        <p:spPr>
          <a:xfrm>
            <a:off x="888274" y="1470860"/>
            <a:ext cx="10511246" cy="410048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04139" marR="5080" indent="-91440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Office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20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Personnel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Management</a:t>
            </a:r>
            <a:r>
              <a:rPr sz="20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(OPM)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https://www.opm.gov/WIKI/training/Courses-</a:t>
            </a:r>
            <a:r>
              <a:rPr sz="2000" u="sng" spc="-2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for-Federal-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Employees.ashx</a:t>
            </a:r>
            <a:endParaRPr lang="en-US" sz="2000" u="sng" spc="-10" dirty="0">
              <a:solidFill>
                <a:srgbClr val="070FB9"/>
              </a:solidFill>
              <a:uFill>
                <a:solidFill>
                  <a:srgbClr val="9353C3"/>
                </a:solidFill>
              </a:uFill>
              <a:latin typeface="Calibri"/>
              <a:cs typeface="Calibri"/>
            </a:endParaRPr>
          </a:p>
          <a:p>
            <a:pPr marL="12699" marR="5080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R="196850"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Education</a:t>
            </a:r>
            <a:r>
              <a:rPr sz="2000" spc="-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Training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Announcement</a:t>
            </a:r>
            <a:r>
              <a:rPr sz="2000" spc="-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(ETCA) </a:t>
            </a:r>
            <a:endParaRPr lang="en-US" sz="2000" spc="-1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699" marR="196850"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u="sng" spc="-2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2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https://cs2.eis.af.mil/sites/app10-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etca/SitePages/ETCA_BCI_Search.aspx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03505" marR="501015" indent="-91440">
              <a:lnSpc>
                <a:spcPts val="2160"/>
              </a:lnSpc>
              <a:spcBef>
                <a:spcPts val="1390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Civilian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Developmental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Education</a:t>
            </a:r>
            <a:r>
              <a:rPr sz="20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2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Civilian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Senior</a:t>
            </a:r>
            <a:r>
              <a:rPr sz="2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Leader</a:t>
            </a:r>
            <a:r>
              <a:rPr sz="2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Program (myPers/Force</a:t>
            </a:r>
            <a:r>
              <a:rPr sz="2000" spc="-7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Development)</a:t>
            </a:r>
            <a:endParaRPr lang="en-US" sz="2000" spc="-1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065" marR="501015"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https://mypers.af.mil/app/categories/c/549/p/2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04139" marR="584835" indent="-91440">
              <a:lnSpc>
                <a:spcPts val="2160"/>
              </a:lnSpc>
              <a:spcBef>
                <a:spcPts val="140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Work</a:t>
            </a:r>
            <a:r>
              <a:rPr sz="2000" spc="-8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Values</a:t>
            </a:r>
            <a:r>
              <a:rPr sz="20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Assessment</a:t>
            </a:r>
            <a:r>
              <a:rPr sz="20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(Department</a:t>
            </a:r>
            <a:r>
              <a:rPr sz="20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of</a:t>
            </a:r>
            <a:r>
              <a:rPr sz="2000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Labor)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https://www.careeronestop.org/ExploreCareers/Assessments/work-</a:t>
            </a:r>
            <a:r>
              <a:rPr sz="2000" spc="-10" dirty="0">
                <a:solidFill>
                  <a:srgbClr val="070FB9"/>
                </a:solid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values.aspx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  <a:p>
            <a:pPr marL="104139" marR="2010410" indent="-91440">
              <a:lnSpc>
                <a:spcPts val="2160"/>
              </a:lnSpc>
              <a:spcBef>
                <a:spcPts val="1405"/>
              </a:spcBef>
              <a:buClr>
                <a:srgbClr val="4966AC"/>
              </a:buClr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AF</a:t>
            </a:r>
            <a:r>
              <a:rPr sz="2000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Institutional</a:t>
            </a:r>
            <a:r>
              <a:rPr sz="2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Competencies</a:t>
            </a:r>
            <a:r>
              <a:rPr sz="20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04040"/>
                </a:solidFill>
                <a:latin typeface="Calibri"/>
                <a:cs typeface="Calibri"/>
              </a:rPr>
              <a:t>Assessment</a:t>
            </a:r>
            <a:r>
              <a:rPr sz="2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404040"/>
                </a:solidFill>
                <a:latin typeface="Calibri"/>
                <a:cs typeface="Calibri"/>
              </a:rPr>
              <a:t>(MyVector) </a:t>
            </a:r>
            <a:r>
              <a:rPr sz="2000" u="sng" spc="-10" dirty="0">
                <a:solidFill>
                  <a:srgbClr val="070FB9"/>
                </a:solidFill>
                <a:uFill>
                  <a:solidFill>
                    <a:srgbClr val="9353C3"/>
                  </a:solidFill>
                </a:uFill>
                <a:latin typeface="Calibri"/>
                <a:cs typeface="Calibri"/>
              </a:rPr>
              <a:t>https://myvector.us.af.mil/MyCompetencies/</a:t>
            </a:r>
            <a:endParaRPr sz="2000" dirty="0">
              <a:solidFill>
                <a:srgbClr val="070FB9"/>
              </a:solidFill>
              <a:latin typeface="Calibri"/>
              <a:cs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88D613-EA5E-D771-31C3-A025231DE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4130"/>
      </p:ext>
    </p:extLst>
  </p:cSld>
  <p:clrMapOvr>
    <a:masterClrMapping/>
  </p:clrMapOvr>
  <p:transition advTm="22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>
            <a:spLocks/>
          </p:cNvSpPr>
          <p:nvPr/>
        </p:nvSpPr>
        <p:spPr bwMode="auto">
          <a:xfrm>
            <a:off x="2389092" y="518775"/>
            <a:ext cx="757133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63500">
              <a:spcBef>
                <a:spcPts val="100"/>
              </a:spcBef>
            </a:pPr>
            <a:r>
              <a:rPr lang="en-US" sz="3600" kern="0" spc="-55" dirty="0"/>
              <a:t>Questions</a:t>
            </a:r>
          </a:p>
        </p:txBody>
      </p:sp>
      <p:sp>
        <p:nvSpPr>
          <p:cNvPr id="5" name="object 7"/>
          <p:cNvSpPr txBox="1"/>
          <p:nvPr/>
        </p:nvSpPr>
        <p:spPr>
          <a:xfrm>
            <a:off x="840377" y="1889604"/>
            <a:ext cx="10511246" cy="3664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800" dirty="0">
                <a:solidFill>
                  <a:srgbClr val="404040"/>
                </a:solidFill>
                <a:latin typeface="Calibri"/>
                <a:cs typeface="Calibri"/>
              </a:rPr>
              <a:t>AFDW/A1KF</a:t>
            </a: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800" dirty="0">
                <a:solidFill>
                  <a:srgbClr val="404040"/>
                </a:solidFill>
                <a:latin typeface="Calibri"/>
                <a:cs typeface="Calibri"/>
              </a:rPr>
              <a:t>IDP POCs</a:t>
            </a: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endParaRPr lang="en-US" sz="20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Ms. Karen Pereira</a:t>
            </a: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Ms. Patricia Robinson</a:t>
            </a: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endParaRPr lang="en-US" sz="20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Org Box: </a:t>
            </a: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AFDW.A1.KF@us.af.mil</a:t>
            </a:r>
            <a:endParaRPr lang="en-US" sz="20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endParaRPr lang="en-US" sz="20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endParaRPr lang="en-US" sz="20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dirty="0">
                <a:solidFill>
                  <a:srgbClr val="404040"/>
                </a:solidFill>
                <a:latin typeface="Calibri"/>
                <a:cs typeface="Calibri"/>
              </a:rPr>
              <a:t>Visit the AFDW University for developmental information:</a:t>
            </a:r>
          </a:p>
          <a:p>
            <a:pPr marL="12699" marR="5080" algn="ctr">
              <a:lnSpc>
                <a:spcPts val="2160"/>
              </a:lnSpc>
              <a:spcBef>
                <a:spcPts val="375"/>
              </a:spcBef>
              <a:buClr>
                <a:srgbClr val="4966AC"/>
              </a:buClr>
              <a:buSzPct val="95000"/>
              <a:tabLst>
                <a:tab pos="130175" algn="l"/>
              </a:tabLst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https://afdwu.sparkxcell.com</a:t>
            </a: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191728"/>
      </p:ext>
    </p:extLst>
  </p:cSld>
  <p:clrMapOvr>
    <a:masterClrMapping/>
  </p:clrMapOvr>
  <p:transition advTm="2299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>
            <a:spLocks/>
          </p:cNvSpPr>
          <p:nvPr/>
        </p:nvSpPr>
        <p:spPr bwMode="auto">
          <a:xfrm>
            <a:off x="2248058" y="547348"/>
            <a:ext cx="779258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20"/>
              <a:t>IDP</a:t>
            </a:r>
            <a:r>
              <a:rPr lang="en-US" sz="3600" kern="0" spc="-145"/>
              <a:t> </a:t>
            </a:r>
            <a:r>
              <a:rPr lang="en-US" sz="3600" kern="0" spc="-50"/>
              <a:t>Mandates</a:t>
            </a:r>
            <a:r>
              <a:rPr lang="en-US" sz="3600" kern="0" spc="-125"/>
              <a:t> </a:t>
            </a:r>
            <a:r>
              <a:rPr lang="en-US" sz="3600" kern="0"/>
              <a:t>&amp;</a:t>
            </a:r>
            <a:r>
              <a:rPr lang="en-US" sz="3600" kern="0" spc="-120"/>
              <a:t> </a:t>
            </a:r>
            <a:r>
              <a:rPr lang="en-US" sz="3600" kern="0" spc="-40"/>
              <a:t>Guidance</a:t>
            </a:r>
            <a:endParaRPr lang="en-US" sz="3600" kern="0" spc="-40" dirty="0"/>
          </a:p>
        </p:txBody>
      </p:sp>
      <p:pic>
        <p:nvPicPr>
          <p:cNvPr id="2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52595" y="1713316"/>
            <a:ext cx="5987795" cy="4066031"/>
          </a:xfrm>
          <a:prstGeom prst="rect">
            <a:avLst/>
          </a:prstGeom>
        </p:spPr>
      </p:pic>
      <p:sp>
        <p:nvSpPr>
          <p:cNvPr id="24" name="object 16"/>
          <p:cNvSpPr txBox="1"/>
          <p:nvPr/>
        </p:nvSpPr>
        <p:spPr>
          <a:xfrm>
            <a:off x="3275355" y="5945464"/>
            <a:ext cx="5781040" cy="180340"/>
          </a:xfrm>
          <a:prstGeom prst="rect">
            <a:avLst/>
          </a:prstGeom>
          <a:ln w="15240">
            <a:solidFill>
              <a:srgbClr val="34487C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*OPM.GOV,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Training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Development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Policy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Wiki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2470176" y="1195040"/>
            <a:ext cx="7500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487284" algn="l"/>
              </a:tabLst>
            </a:pPr>
            <a:r>
              <a:rPr sz="3200" b="1" u="sng" spc="90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3200" b="1" u="sng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Authorities</a:t>
            </a:r>
            <a:r>
              <a:rPr sz="3200" b="1" u="sng" spc="-40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sng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and</a:t>
            </a:r>
            <a:r>
              <a:rPr sz="3200" b="1" u="sng" spc="-25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sng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IDP</a:t>
            </a:r>
            <a:r>
              <a:rPr sz="3200" b="1" u="sng" spc="-190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sng" spc="-10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Elements</a:t>
            </a:r>
            <a:r>
              <a:rPr sz="3200" b="1" u="sng" dirty="0">
                <a:solidFill>
                  <a:srgbClr val="404040"/>
                </a:solidFill>
                <a:uFill>
                  <a:solidFill>
                    <a:srgbClr val="7E7E7E"/>
                  </a:solidFill>
                </a:uFill>
                <a:latin typeface="Times New Roman"/>
                <a:cs typeface="Times New Roman"/>
              </a:rPr>
              <a:t>	</a:t>
            </a:r>
            <a:endParaRPr sz="3200" dirty="0">
              <a:latin typeface="Times New Roman"/>
              <a:cs typeface="Times New Roman"/>
            </a:endParaRPr>
          </a:p>
        </p:txBody>
      </p:sp>
      <p:grpSp>
        <p:nvGrpSpPr>
          <p:cNvPr id="26" name="object 18"/>
          <p:cNvGrpSpPr/>
          <p:nvPr/>
        </p:nvGrpSpPr>
        <p:grpSpPr>
          <a:xfrm>
            <a:off x="2031771" y="1713316"/>
            <a:ext cx="4066540" cy="4066540"/>
            <a:chOff x="443483" y="1775460"/>
            <a:chExt cx="4066540" cy="4066540"/>
          </a:xfrm>
        </p:grpSpPr>
        <p:sp>
          <p:nvSpPr>
            <p:cNvPr id="27" name="object 19"/>
            <p:cNvSpPr/>
            <p:nvPr/>
          </p:nvSpPr>
          <p:spPr>
            <a:xfrm>
              <a:off x="443483" y="1775460"/>
              <a:ext cx="4066540" cy="4066540"/>
            </a:xfrm>
            <a:custGeom>
              <a:avLst/>
              <a:gdLst/>
              <a:ahLst/>
              <a:cxnLst/>
              <a:rect l="l" t="t" r="r" b="b"/>
              <a:pathLst>
                <a:path w="4066540" h="4066540">
                  <a:moveTo>
                    <a:pt x="2033016" y="0"/>
                  </a:moveTo>
                  <a:lnTo>
                    <a:pt x="0" y="2033016"/>
                  </a:lnTo>
                  <a:lnTo>
                    <a:pt x="2033016" y="4066032"/>
                  </a:lnTo>
                  <a:lnTo>
                    <a:pt x="4066032" y="2033016"/>
                  </a:lnTo>
                  <a:lnTo>
                    <a:pt x="2033016" y="0"/>
                  </a:lnTo>
                  <a:close/>
                </a:path>
              </a:pathLst>
            </a:custGeom>
            <a:solidFill>
              <a:srgbClr val="D0D2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/>
            <p:cNvSpPr/>
            <p:nvPr/>
          </p:nvSpPr>
          <p:spPr>
            <a:xfrm>
              <a:off x="830579" y="2161038"/>
              <a:ext cx="1584960" cy="1586865"/>
            </a:xfrm>
            <a:custGeom>
              <a:avLst/>
              <a:gdLst/>
              <a:ahLst/>
              <a:cxnLst/>
              <a:rect l="l" t="t" r="r" b="b"/>
              <a:pathLst>
                <a:path w="1584960" h="1586864">
                  <a:moveTo>
                    <a:pt x="1320800" y="0"/>
                  </a:moveTo>
                  <a:lnTo>
                    <a:pt x="264160" y="0"/>
                  </a:lnTo>
                  <a:lnTo>
                    <a:pt x="216678" y="4255"/>
                  </a:lnTo>
                  <a:lnTo>
                    <a:pt x="171988" y="16525"/>
                  </a:lnTo>
                  <a:lnTo>
                    <a:pt x="130836" y="36064"/>
                  </a:lnTo>
                  <a:lnTo>
                    <a:pt x="93967" y="62125"/>
                  </a:lnTo>
                  <a:lnTo>
                    <a:pt x="62129" y="93962"/>
                  </a:lnTo>
                  <a:lnTo>
                    <a:pt x="36067" y="130830"/>
                  </a:lnTo>
                  <a:lnTo>
                    <a:pt x="16527" y="171983"/>
                  </a:lnTo>
                  <a:lnTo>
                    <a:pt x="4256" y="216675"/>
                  </a:lnTo>
                  <a:lnTo>
                    <a:pt x="0" y="264160"/>
                  </a:lnTo>
                  <a:lnTo>
                    <a:pt x="0" y="1322311"/>
                  </a:lnTo>
                  <a:lnTo>
                    <a:pt x="4256" y="1369796"/>
                  </a:lnTo>
                  <a:lnTo>
                    <a:pt x="16527" y="1414489"/>
                  </a:lnTo>
                  <a:lnTo>
                    <a:pt x="36067" y="1455643"/>
                  </a:lnTo>
                  <a:lnTo>
                    <a:pt x="62129" y="1492514"/>
                  </a:lnTo>
                  <a:lnTo>
                    <a:pt x="93967" y="1524353"/>
                  </a:lnTo>
                  <a:lnTo>
                    <a:pt x="130836" y="1550416"/>
                  </a:lnTo>
                  <a:lnTo>
                    <a:pt x="171988" y="1569956"/>
                  </a:lnTo>
                  <a:lnTo>
                    <a:pt x="216678" y="1582227"/>
                  </a:lnTo>
                  <a:lnTo>
                    <a:pt x="264160" y="1586484"/>
                  </a:lnTo>
                  <a:lnTo>
                    <a:pt x="1320800" y="1586484"/>
                  </a:lnTo>
                  <a:lnTo>
                    <a:pt x="1368281" y="1582227"/>
                  </a:lnTo>
                  <a:lnTo>
                    <a:pt x="1412971" y="1569956"/>
                  </a:lnTo>
                  <a:lnTo>
                    <a:pt x="1454123" y="1550416"/>
                  </a:lnTo>
                  <a:lnTo>
                    <a:pt x="1490992" y="1524353"/>
                  </a:lnTo>
                  <a:lnTo>
                    <a:pt x="1522830" y="1492514"/>
                  </a:lnTo>
                  <a:lnTo>
                    <a:pt x="1548892" y="1455643"/>
                  </a:lnTo>
                  <a:lnTo>
                    <a:pt x="1568432" y="1414489"/>
                  </a:lnTo>
                  <a:lnTo>
                    <a:pt x="1580703" y="1369796"/>
                  </a:lnTo>
                  <a:lnTo>
                    <a:pt x="1584960" y="1322311"/>
                  </a:lnTo>
                  <a:lnTo>
                    <a:pt x="1584960" y="264160"/>
                  </a:lnTo>
                  <a:lnTo>
                    <a:pt x="1580703" y="216675"/>
                  </a:lnTo>
                  <a:lnTo>
                    <a:pt x="1568432" y="171983"/>
                  </a:lnTo>
                  <a:lnTo>
                    <a:pt x="1548892" y="130830"/>
                  </a:lnTo>
                  <a:lnTo>
                    <a:pt x="1522830" y="93962"/>
                  </a:lnTo>
                  <a:lnTo>
                    <a:pt x="1490992" y="62125"/>
                  </a:lnTo>
                  <a:lnTo>
                    <a:pt x="1454123" y="36064"/>
                  </a:lnTo>
                  <a:lnTo>
                    <a:pt x="1412971" y="16525"/>
                  </a:lnTo>
                  <a:lnTo>
                    <a:pt x="1368281" y="4255"/>
                  </a:lnTo>
                  <a:lnTo>
                    <a:pt x="1320800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/>
            <p:cNvSpPr/>
            <p:nvPr/>
          </p:nvSpPr>
          <p:spPr>
            <a:xfrm>
              <a:off x="830579" y="2161038"/>
              <a:ext cx="1584960" cy="1586865"/>
            </a:xfrm>
            <a:custGeom>
              <a:avLst/>
              <a:gdLst/>
              <a:ahLst/>
              <a:cxnLst/>
              <a:rect l="l" t="t" r="r" b="b"/>
              <a:pathLst>
                <a:path w="1584960" h="1586864">
                  <a:moveTo>
                    <a:pt x="0" y="264160"/>
                  </a:moveTo>
                  <a:lnTo>
                    <a:pt x="4256" y="216675"/>
                  </a:lnTo>
                  <a:lnTo>
                    <a:pt x="16527" y="171983"/>
                  </a:lnTo>
                  <a:lnTo>
                    <a:pt x="36067" y="130830"/>
                  </a:lnTo>
                  <a:lnTo>
                    <a:pt x="62129" y="93962"/>
                  </a:lnTo>
                  <a:lnTo>
                    <a:pt x="93967" y="62125"/>
                  </a:lnTo>
                  <a:lnTo>
                    <a:pt x="130836" y="36064"/>
                  </a:lnTo>
                  <a:lnTo>
                    <a:pt x="171988" y="16525"/>
                  </a:lnTo>
                  <a:lnTo>
                    <a:pt x="216678" y="4255"/>
                  </a:lnTo>
                  <a:lnTo>
                    <a:pt x="264160" y="0"/>
                  </a:lnTo>
                  <a:lnTo>
                    <a:pt x="1320800" y="0"/>
                  </a:lnTo>
                  <a:lnTo>
                    <a:pt x="1368281" y="4255"/>
                  </a:lnTo>
                  <a:lnTo>
                    <a:pt x="1412971" y="16525"/>
                  </a:lnTo>
                  <a:lnTo>
                    <a:pt x="1454123" y="36064"/>
                  </a:lnTo>
                  <a:lnTo>
                    <a:pt x="1490992" y="62125"/>
                  </a:lnTo>
                  <a:lnTo>
                    <a:pt x="1522830" y="93962"/>
                  </a:lnTo>
                  <a:lnTo>
                    <a:pt x="1548892" y="130830"/>
                  </a:lnTo>
                  <a:lnTo>
                    <a:pt x="1568432" y="171983"/>
                  </a:lnTo>
                  <a:lnTo>
                    <a:pt x="1580703" y="216675"/>
                  </a:lnTo>
                  <a:lnTo>
                    <a:pt x="1584960" y="264160"/>
                  </a:lnTo>
                  <a:lnTo>
                    <a:pt x="1584960" y="1322311"/>
                  </a:lnTo>
                  <a:lnTo>
                    <a:pt x="1580703" y="1369796"/>
                  </a:lnTo>
                  <a:lnTo>
                    <a:pt x="1568432" y="1414489"/>
                  </a:lnTo>
                  <a:lnTo>
                    <a:pt x="1548892" y="1455643"/>
                  </a:lnTo>
                  <a:lnTo>
                    <a:pt x="1522830" y="1492514"/>
                  </a:lnTo>
                  <a:lnTo>
                    <a:pt x="1490992" y="1524353"/>
                  </a:lnTo>
                  <a:lnTo>
                    <a:pt x="1454123" y="1550416"/>
                  </a:lnTo>
                  <a:lnTo>
                    <a:pt x="1412971" y="1569956"/>
                  </a:lnTo>
                  <a:lnTo>
                    <a:pt x="1368281" y="1582227"/>
                  </a:lnTo>
                  <a:lnTo>
                    <a:pt x="1320800" y="1586484"/>
                  </a:lnTo>
                  <a:lnTo>
                    <a:pt x="264160" y="1586484"/>
                  </a:lnTo>
                  <a:lnTo>
                    <a:pt x="216678" y="1582227"/>
                  </a:lnTo>
                  <a:lnTo>
                    <a:pt x="171988" y="1569956"/>
                  </a:lnTo>
                  <a:lnTo>
                    <a:pt x="130836" y="1550416"/>
                  </a:lnTo>
                  <a:lnTo>
                    <a:pt x="93967" y="1524353"/>
                  </a:lnTo>
                  <a:lnTo>
                    <a:pt x="62129" y="1492514"/>
                  </a:lnTo>
                  <a:lnTo>
                    <a:pt x="36067" y="1455643"/>
                  </a:lnTo>
                  <a:lnTo>
                    <a:pt x="16527" y="1414489"/>
                  </a:lnTo>
                  <a:lnTo>
                    <a:pt x="4256" y="1369796"/>
                  </a:lnTo>
                  <a:lnTo>
                    <a:pt x="0" y="1322311"/>
                  </a:lnTo>
                  <a:lnTo>
                    <a:pt x="0" y="26416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2"/>
          <p:cNvSpPr txBox="1"/>
          <p:nvPr/>
        </p:nvSpPr>
        <p:spPr>
          <a:xfrm>
            <a:off x="2791959" y="2778424"/>
            <a:ext cx="839469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CFR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412.401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1" name="object 23"/>
          <p:cNvGrpSpPr/>
          <p:nvPr/>
        </p:nvGrpSpPr>
        <p:grpSpPr>
          <a:xfrm>
            <a:off x="4118127" y="2091273"/>
            <a:ext cx="1602105" cy="1602105"/>
            <a:chOff x="2529839" y="2153417"/>
            <a:chExt cx="1602105" cy="1602105"/>
          </a:xfrm>
        </p:grpSpPr>
        <p:sp>
          <p:nvSpPr>
            <p:cNvPr id="32" name="object 24"/>
            <p:cNvSpPr/>
            <p:nvPr/>
          </p:nvSpPr>
          <p:spPr>
            <a:xfrm>
              <a:off x="2537459" y="2161037"/>
              <a:ext cx="1586865" cy="1586865"/>
            </a:xfrm>
            <a:custGeom>
              <a:avLst/>
              <a:gdLst/>
              <a:ahLst/>
              <a:cxnLst/>
              <a:rect l="l" t="t" r="r" b="b"/>
              <a:pathLst>
                <a:path w="1586864" h="1586864">
                  <a:moveTo>
                    <a:pt x="1322070" y="0"/>
                  </a:moveTo>
                  <a:lnTo>
                    <a:pt x="264414" y="0"/>
                  </a:lnTo>
                  <a:lnTo>
                    <a:pt x="216887" y="4259"/>
                  </a:lnTo>
                  <a:lnTo>
                    <a:pt x="172154" y="16541"/>
                  </a:lnTo>
                  <a:lnTo>
                    <a:pt x="130962" y="36099"/>
                  </a:lnTo>
                  <a:lnTo>
                    <a:pt x="94058" y="62185"/>
                  </a:lnTo>
                  <a:lnTo>
                    <a:pt x="62189" y="94053"/>
                  </a:lnTo>
                  <a:lnTo>
                    <a:pt x="36101" y="130956"/>
                  </a:lnTo>
                  <a:lnTo>
                    <a:pt x="16543" y="172149"/>
                  </a:lnTo>
                  <a:lnTo>
                    <a:pt x="4260" y="216883"/>
                  </a:lnTo>
                  <a:lnTo>
                    <a:pt x="0" y="264413"/>
                  </a:lnTo>
                  <a:lnTo>
                    <a:pt x="0" y="1322057"/>
                  </a:lnTo>
                  <a:lnTo>
                    <a:pt x="4260" y="1369587"/>
                  </a:lnTo>
                  <a:lnTo>
                    <a:pt x="16543" y="1414323"/>
                  </a:lnTo>
                  <a:lnTo>
                    <a:pt x="36101" y="1455517"/>
                  </a:lnTo>
                  <a:lnTo>
                    <a:pt x="62189" y="1492423"/>
                  </a:lnTo>
                  <a:lnTo>
                    <a:pt x="94058" y="1524293"/>
                  </a:lnTo>
                  <a:lnTo>
                    <a:pt x="130962" y="1550381"/>
                  </a:lnTo>
                  <a:lnTo>
                    <a:pt x="172154" y="1569940"/>
                  </a:lnTo>
                  <a:lnTo>
                    <a:pt x="216887" y="1582223"/>
                  </a:lnTo>
                  <a:lnTo>
                    <a:pt x="264414" y="1586483"/>
                  </a:lnTo>
                  <a:lnTo>
                    <a:pt x="1322070" y="1586483"/>
                  </a:lnTo>
                  <a:lnTo>
                    <a:pt x="1369596" y="1582223"/>
                  </a:lnTo>
                  <a:lnTo>
                    <a:pt x="1414329" y="1569940"/>
                  </a:lnTo>
                  <a:lnTo>
                    <a:pt x="1455521" y="1550381"/>
                  </a:lnTo>
                  <a:lnTo>
                    <a:pt x="1492425" y="1524293"/>
                  </a:lnTo>
                  <a:lnTo>
                    <a:pt x="1524294" y="1492423"/>
                  </a:lnTo>
                  <a:lnTo>
                    <a:pt x="1550382" y="1455517"/>
                  </a:lnTo>
                  <a:lnTo>
                    <a:pt x="1569940" y="1414323"/>
                  </a:lnTo>
                  <a:lnTo>
                    <a:pt x="1582223" y="1369587"/>
                  </a:lnTo>
                  <a:lnTo>
                    <a:pt x="1586484" y="1322057"/>
                  </a:lnTo>
                  <a:lnTo>
                    <a:pt x="1586484" y="264413"/>
                  </a:lnTo>
                  <a:lnTo>
                    <a:pt x="1582223" y="216883"/>
                  </a:lnTo>
                  <a:lnTo>
                    <a:pt x="1569940" y="172149"/>
                  </a:lnTo>
                  <a:lnTo>
                    <a:pt x="1550382" y="130956"/>
                  </a:lnTo>
                  <a:lnTo>
                    <a:pt x="1524294" y="94053"/>
                  </a:lnTo>
                  <a:lnTo>
                    <a:pt x="1492425" y="62185"/>
                  </a:lnTo>
                  <a:lnTo>
                    <a:pt x="1455521" y="36099"/>
                  </a:lnTo>
                  <a:lnTo>
                    <a:pt x="1414329" y="16541"/>
                  </a:lnTo>
                  <a:lnTo>
                    <a:pt x="1369596" y="4259"/>
                  </a:lnTo>
                  <a:lnTo>
                    <a:pt x="1322070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/>
            <p:cNvSpPr/>
            <p:nvPr/>
          </p:nvSpPr>
          <p:spPr>
            <a:xfrm>
              <a:off x="2537459" y="2161037"/>
              <a:ext cx="1586865" cy="1586865"/>
            </a:xfrm>
            <a:custGeom>
              <a:avLst/>
              <a:gdLst/>
              <a:ahLst/>
              <a:cxnLst/>
              <a:rect l="l" t="t" r="r" b="b"/>
              <a:pathLst>
                <a:path w="1586864" h="1586864">
                  <a:moveTo>
                    <a:pt x="0" y="264413"/>
                  </a:moveTo>
                  <a:lnTo>
                    <a:pt x="4260" y="216883"/>
                  </a:lnTo>
                  <a:lnTo>
                    <a:pt x="16543" y="172149"/>
                  </a:lnTo>
                  <a:lnTo>
                    <a:pt x="36101" y="130956"/>
                  </a:lnTo>
                  <a:lnTo>
                    <a:pt x="62189" y="94053"/>
                  </a:lnTo>
                  <a:lnTo>
                    <a:pt x="94058" y="62185"/>
                  </a:lnTo>
                  <a:lnTo>
                    <a:pt x="130962" y="36099"/>
                  </a:lnTo>
                  <a:lnTo>
                    <a:pt x="172154" y="16541"/>
                  </a:lnTo>
                  <a:lnTo>
                    <a:pt x="216887" y="4259"/>
                  </a:lnTo>
                  <a:lnTo>
                    <a:pt x="264414" y="0"/>
                  </a:lnTo>
                  <a:lnTo>
                    <a:pt x="1322070" y="0"/>
                  </a:lnTo>
                  <a:lnTo>
                    <a:pt x="1369596" y="4259"/>
                  </a:lnTo>
                  <a:lnTo>
                    <a:pt x="1414329" y="16541"/>
                  </a:lnTo>
                  <a:lnTo>
                    <a:pt x="1455521" y="36099"/>
                  </a:lnTo>
                  <a:lnTo>
                    <a:pt x="1492425" y="62185"/>
                  </a:lnTo>
                  <a:lnTo>
                    <a:pt x="1524294" y="94053"/>
                  </a:lnTo>
                  <a:lnTo>
                    <a:pt x="1550382" y="130956"/>
                  </a:lnTo>
                  <a:lnTo>
                    <a:pt x="1569940" y="172149"/>
                  </a:lnTo>
                  <a:lnTo>
                    <a:pt x="1582223" y="216883"/>
                  </a:lnTo>
                  <a:lnTo>
                    <a:pt x="1586484" y="264413"/>
                  </a:lnTo>
                  <a:lnTo>
                    <a:pt x="1586484" y="1322057"/>
                  </a:lnTo>
                  <a:lnTo>
                    <a:pt x="1582223" y="1369587"/>
                  </a:lnTo>
                  <a:lnTo>
                    <a:pt x="1569940" y="1414323"/>
                  </a:lnTo>
                  <a:lnTo>
                    <a:pt x="1550382" y="1455517"/>
                  </a:lnTo>
                  <a:lnTo>
                    <a:pt x="1524294" y="1492423"/>
                  </a:lnTo>
                  <a:lnTo>
                    <a:pt x="1492425" y="1524293"/>
                  </a:lnTo>
                  <a:lnTo>
                    <a:pt x="1455521" y="1550381"/>
                  </a:lnTo>
                  <a:lnTo>
                    <a:pt x="1414329" y="1569940"/>
                  </a:lnTo>
                  <a:lnTo>
                    <a:pt x="1369596" y="1582223"/>
                  </a:lnTo>
                  <a:lnTo>
                    <a:pt x="1322070" y="1586483"/>
                  </a:lnTo>
                  <a:lnTo>
                    <a:pt x="264414" y="1586483"/>
                  </a:lnTo>
                  <a:lnTo>
                    <a:pt x="216887" y="1582223"/>
                  </a:lnTo>
                  <a:lnTo>
                    <a:pt x="172154" y="1569940"/>
                  </a:lnTo>
                  <a:lnTo>
                    <a:pt x="130962" y="1550381"/>
                  </a:lnTo>
                  <a:lnTo>
                    <a:pt x="94058" y="1524293"/>
                  </a:lnTo>
                  <a:lnTo>
                    <a:pt x="62189" y="1492423"/>
                  </a:lnTo>
                  <a:lnTo>
                    <a:pt x="36101" y="1455517"/>
                  </a:lnTo>
                  <a:lnTo>
                    <a:pt x="16543" y="1414323"/>
                  </a:lnTo>
                  <a:lnTo>
                    <a:pt x="4260" y="1369587"/>
                  </a:lnTo>
                  <a:lnTo>
                    <a:pt x="0" y="1322057"/>
                  </a:lnTo>
                  <a:lnTo>
                    <a:pt x="0" y="264413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26"/>
          <p:cNvSpPr txBox="1"/>
          <p:nvPr/>
        </p:nvSpPr>
        <p:spPr>
          <a:xfrm>
            <a:off x="4254256" y="2394725"/>
            <a:ext cx="1330960" cy="962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265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DoDI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1400.25,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Vol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410,</a:t>
            </a:r>
            <a:endParaRPr sz="1100">
              <a:latin typeface="Calibri"/>
              <a:cs typeface="Calibri"/>
            </a:endParaRPr>
          </a:p>
          <a:p>
            <a:pPr marL="18415" marR="13335" algn="ctr">
              <a:lnSpc>
                <a:spcPct val="91600"/>
              </a:lnSpc>
              <a:spcBef>
                <a:spcPts val="55"/>
              </a:spcBef>
            </a:pP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DOD</a:t>
            </a:r>
            <a:r>
              <a:rPr sz="11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Civilian</a:t>
            </a:r>
            <a:r>
              <a:rPr sz="11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Personnel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1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System: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Training,</a:t>
            </a:r>
            <a:r>
              <a:rPr sz="11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Education,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Professional Development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5" name="object 27"/>
          <p:cNvGrpSpPr/>
          <p:nvPr/>
        </p:nvGrpSpPr>
        <p:grpSpPr>
          <a:xfrm>
            <a:off x="2411248" y="3799677"/>
            <a:ext cx="1600200" cy="1600200"/>
            <a:chOff x="822960" y="3861821"/>
            <a:chExt cx="1600200" cy="1600200"/>
          </a:xfrm>
        </p:grpSpPr>
        <p:sp>
          <p:nvSpPr>
            <p:cNvPr id="36" name="object 28"/>
            <p:cNvSpPr/>
            <p:nvPr/>
          </p:nvSpPr>
          <p:spPr>
            <a:xfrm>
              <a:off x="830580" y="3869441"/>
              <a:ext cx="1584960" cy="1584960"/>
            </a:xfrm>
            <a:custGeom>
              <a:avLst/>
              <a:gdLst/>
              <a:ahLst/>
              <a:cxnLst/>
              <a:rect l="l" t="t" r="r" b="b"/>
              <a:pathLst>
                <a:path w="1584960" h="1584960">
                  <a:moveTo>
                    <a:pt x="1320800" y="0"/>
                  </a:moveTo>
                  <a:lnTo>
                    <a:pt x="264160" y="0"/>
                  </a:lnTo>
                  <a:lnTo>
                    <a:pt x="216678" y="4255"/>
                  </a:lnTo>
                  <a:lnTo>
                    <a:pt x="171988" y="16525"/>
                  </a:lnTo>
                  <a:lnTo>
                    <a:pt x="130836" y="36064"/>
                  </a:lnTo>
                  <a:lnTo>
                    <a:pt x="93967" y="62125"/>
                  </a:lnTo>
                  <a:lnTo>
                    <a:pt x="62129" y="93962"/>
                  </a:lnTo>
                  <a:lnTo>
                    <a:pt x="36067" y="130830"/>
                  </a:lnTo>
                  <a:lnTo>
                    <a:pt x="16527" y="171983"/>
                  </a:lnTo>
                  <a:lnTo>
                    <a:pt x="4256" y="216675"/>
                  </a:lnTo>
                  <a:lnTo>
                    <a:pt x="0" y="264160"/>
                  </a:lnTo>
                  <a:lnTo>
                    <a:pt x="0" y="1320787"/>
                  </a:lnTo>
                  <a:lnTo>
                    <a:pt x="4256" y="1368272"/>
                  </a:lnTo>
                  <a:lnTo>
                    <a:pt x="16527" y="1412965"/>
                  </a:lnTo>
                  <a:lnTo>
                    <a:pt x="36067" y="1454119"/>
                  </a:lnTo>
                  <a:lnTo>
                    <a:pt x="62129" y="1490990"/>
                  </a:lnTo>
                  <a:lnTo>
                    <a:pt x="93967" y="1522829"/>
                  </a:lnTo>
                  <a:lnTo>
                    <a:pt x="130836" y="1548892"/>
                  </a:lnTo>
                  <a:lnTo>
                    <a:pt x="171988" y="1568432"/>
                  </a:lnTo>
                  <a:lnTo>
                    <a:pt x="216678" y="1580703"/>
                  </a:lnTo>
                  <a:lnTo>
                    <a:pt x="264160" y="1584960"/>
                  </a:lnTo>
                  <a:lnTo>
                    <a:pt x="1320800" y="1584960"/>
                  </a:lnTo>
                  <a:lnTo>
                    <a:pt x="1368281" y="1580703"/>
                  </a:lnTo>
                  <a:lnTo>
                    <a:pt x="1412971" y="1568432"/>
                  </a:lnTo>
                  <a:lnTo>
                    <a:pt x="1454123" y="1548892"/>
                  </a:lnTo>
                  <a:lnTo>
                    <a:pt x="1490992" y="1522829"/>
                  </a:lnTo>
                  <a:lnTo>
                    <a:pt x="1522830" y="1490990"/>
                  </a:lnTo>
                  <a:lnTo>
                    <a:pt x="1548892" y="1454119"/>
                  </a:lnTo>
                  <a:lnTo>
                    <a:pt x="1568432" y="1412965"/>
                  </a:lnTo>
                  <a:lnTo>
                    <a:pt x="1580703" y="1368272"/>
                  </a:lnTo>
                  <a:lnTo>
                    <a:pt x="1584960" y="1320787"/>
                  </a:lnTo>
                  <a:lnTo>
                    <a:pt x="1584960" y="264160"/>
                  </a:lnTo>
                  <a:lnTo>
                    <a:pt x="1580703" y="216675"/>
                  </a:lnTo>
                  <a:lnTo>
                    <a:pt x="1568432" y="171983"/>
                  </a:lnTo>
                  <a:lnTo>
                    <a:pt x="1548892" y="130830"/>
                  </a:lnTo>
                  <a:lnTo>
                    <a:pt x="1522830" y="93962"/>
                  </a:lnTo>
                  <a:lnTo>
                    <a:pt x="1490992" y="62125"/>
                  </a:lnTo>
                  <a:lnTo>
                    <a:pt x="1454123" y="36064"/>
                  </a:lnTo>
                  <a:lnTo>
                    <a:pt x="1412971" y="16525"/>
                  </a:lnTo>
                  <a:lnTo>
                    <a:pt x="1368281" y="4255"/>
                  </a:lnTo>
                  <a:lnTo>
                    <a:pt x="1320800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9"/>
            <p:cNvSpPr/>
            <p:nvPr/>
          </p:nvSpPr>
          <p:spPr>
            <a:xfrm>
              <a:off x="830580" y="3869441"/>
              <a:ext cx="1584960" cy="1584960"/>
            </a:xfrm>
            <a:custGeom>
              <a:avLst/>
              <a:gdLst/>
              <a:ahLst/>
              <a:cxnLst/>
              <a:rect l="l" t="t" r="r" b="b"/>
              <a:pathLst>
                <a:path w="1584960" h="1584960">
                  <a:moveTo>
                    <a:pt x="0" y="264160"/>
                  </a:moveTo>
                  <a:lnTo>
                    <a:pt x="4256" y="216675"/>
                  </a:lnTo>
                  <a:lnTo>
                    <a:pt x="16527" y="171983"/>
                  </a:lnTo>
                  <a:lnTo>
                    <a:pt x="36067" y="130830"/>
                  </a:lnTo>
                  <a:lnTo>
                    <a:pt x="62129" y="93962"/>
                  </a:lnTo>
                  <a:lnTo>
                    <a:pt x="93967" y="62125"/>
                  </a:lnTo>
                  <a:lnTo>
                    <a:pt x="130836" y="36064"/>
                  </a:lnTo>
                  <a:lnTo>
                    <a:pt x="171988" y="16525"/>
                  </a:lnTo>
                  <a:lnTo>
                    <a:pt x="216678" y="4255"/>
                  </a:lnTo>
                  <a:lnTo>
                    <a:pt x="264160" y="0"/>
                  </a:lnTo>
                  <a:lnTo>
                    <a:pt x="1320800" y="0"/>
                  </a:lnTo>
                  <a:lnTo>
                    <a:pt x="1368281" y="4255"/>
                  </a:lnTo>
                  <a:lnTo>
                    <a:pt x="1412971" y="16525"/>
                  </a:lnTo>
                  <a:lnTo>
                    <a:pt x="1454123" y="36064"/>
                  </a:lnTo>
                  <a:lnTo>
                    <a:pt x="1490992" y="62125"/>
                  </a:lnTo>
                  <a:lnTo>
                    <a:pt x="1522830" y="93962"/>
                  </a:lnTo>
                  <a:lnTo>
                    <a:pt x="1548892" y="130830"/>
                  </a:lnTo>
                  <a:lnTo>
                    <a:pt x="1568432" y="171983"/>
                  </a:lnTo>
                  <a:lnTo>
                    <a:pt x="1580703" y="216675"/>
                  </a:lnTo>
                  <a:lnTo>
                    <a:pt x="1584960" y="264160"/>
                  </a:lnTo>
                  <a:lnTo>
                    <a:pt x="1584960" y="1320787"/>
                  </a:lnTo>
                  <a:lnTo>
                    <a:pt x="1580703" y="1368272"/>
                  </a:lnTo>
                  <a:lnTo>
                    <a:pt x="1568432" y="1412965"/>
                  </a:lnTo>
                  <a:lnTo>
                    <a:pt x="1548892" y="1454119"/>
                  </a:lnTo>
                  <a:lnTo>
                    <a:pt x="1522830" y="1490990"/>
                  </a:lnTo>
                  <a:lnTo>
                    <a:pt x="1490992" y="1522829"/>
                  </a:lnTo>
                  <a:lnTo>
                    <a:pt x="1454123" y="1548892"/>
                  </a:lnTo>
                  <a:lnTo>
                    <a:pt x="1412971" y="1568432"/>
                  </a:lnTo>
                  <a:lnTo>
                    <a:pt x="1368281" y="1580703"/>
                  </a:lnTo>
                  <a:lnTo>
                    <a:pt x="1320800" y="1584960"/>
                  </a:lnTo>
                  <a:lnTo>
                    <a:pt x="264160" y="1584960"/>
                  </a:lnTo>
                  <a:lnTo>
                    <a:pt x="216678" y="1580703"/>
                  </a:lnTo>
                  <a:lnTo>
                    <a:pt x="171988" y="1568432"/>
                  </a:lnTo>
                  <a:lnTo>
                    <a:pt x="130836" y="1548892"/>
                  </a:lnTo>
                  <a:lnTo>
                    <a:pt x="93967" y="1522829"/>
                  </a:lnTo>
                  <a:lnTo>
                    <a:pt x="62129" y="1490990"/>
                  </a:lnTo>
                  <a:lnTo>
                    <a:pt x="36067" y="1454119"/>
                  </a:lnTo>
                  <a:lnTo>
                    <a:pt x="16527" y="1412965"/>
                  </a:lnTo>
                  <a:lnTo>
                    <a:pt x="4256" y="1368272"/>
                  </a:lnTo>
                  <a:lnTo>
                    <a:pt x="0" y="1320787"/>
                  </a:lnTo>
                  <a:lnTo>
                    <a:pt x="0" y="26416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0"/>
          <p:cNvSpPr txBox="1"/>
          <p:nvPr/>
        </p:nvSpPr>
        <p:spPr>
          <a:xfrm>
            <a:off x="2529800" y="4255897"/>
            <a:ext cx="1362075" cy="6540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21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AFMAN</a:t>
            </a:r>
            <a:r>
              <a:rPr sz="1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36-606,</a:t>
            </a:r>
            <a:r>
              <a:rPr sz="1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Civilian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Career</a:t>
            </a:r>
            <a:r>
              <a:rPr sz="1100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Field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11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100" i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Force</a:t>
            </a:r>
            <a:r>
              <a:rPr sz="1100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9" name="object 31"/>
          <p:cNvGrpSpPr/>
          <p:nvPr/>
        </p:nvGrpSpPr>
        <p:grpSpPr>
          <a:xfrm>
            <a:off x="4118127" y="3799678"/>
            <a:ext cx="1602105" cy="1600200"/>
            <a:chOff x="2529839" y="3861822"/>
            <a:chExt cx="1602105" cy="1600200"/>
          </a:xfrm>
        </p:grpSpPr>
        <p:sp>
          <p:nvSpPr>
            <p:cNvPr id="40" name="object 32"/>
            <p:cNvSpPr/>
            <p:nvPr/>
          </p:nvSpPr>
          <p:spPr>
            <a:xfrm>
              <a:off x="2537459" y="3869442"/>
              <a:ext cx="1586865" cy="1584960"/>
            </a:xfrm>
            <a:custGeom>
              <a:avLst/>
              <a:gdLst/>
              <a:ahLst/>
              <a:cxnLst/>
              <a:rect l="l" t="t" r="r" b="b"/>
              <a:pathLst>
                <a:path w="1586864" h="1584960">
                  <a:moveTo>
                    <a:pt x="1322324" y="0"/>
                  </a:moveTo>
                  <a:lnTo>
                    <a:pt x="264160" y="0"/>
                  </a:lnTo>
                  <a:lnTo>
                    <a:pt x="216678" y="4255"/>
                  </a:lnTo>
                  <a:lnTo>
                    <a:pt x="171988" y="16525"/>
                  </a:lnTo>
                  <a:lnTo>
                    <a:pt x="130836" y="36064"/>
                  </a:lnTo>
                  <a:lnTo>
                    <a:pt x="93967" y="62125"/>
                  </a:lnTo>
                  <a:lnTo>
                    <a:pt x="62129" y="93962"/>
                  </a:lnTo>
                  <a:lnTo>
                    <a:pt x="36067" y="130830"/>
                  </a:lnTo>
                  <a:lnTo>
                    <a:pt x="16527" y="171983"/>
                  </a:lnTo>
                  <a:lnTo>
                    <a:pt x="4256" y="216675"/>
                  </a:lnTo>
                  <a:lnTo>
                    <a:pt x="0" y="264160"/>
                  </a:lnTo>
                  <a:lnTo>
                    <a:pt x="0" y="1320787"/>
                  </a:lnTo>
                  <a:lnTo>
                    <a:pt x="4256" y="1368272"/>
                  </a:lnTo>
                  <a:lnTo>
                    <a:pt x="16527" y="1412965"/>
                  </a:lnTo>
                  <a:lnTo>
                    <a:pt x="36067" y="1454119"/>
                  </a:lnTo>
                  <a:lnTo>
                    <a:pt x="62129" y="1490990"/>
                  </a:lnTo>
                  <a:lnTo>
                    <a:pt x="93967" y="1522829"/>
                  </a:lnTo>
                  <a:lnTo>
                    <a:pt x="130836" y="1548892"/>
                  </a:lnTo>
                  <a:lnTo>
                    <a:pt x="171988" y="1568432"/>
                  </a:lnTo>
                  <a:lnTo>
                    <a:pt x="216678" y="1580703"/>
                  </a:lnTo>
                  <a:lnTo>
                    <a:pt x="264160" y="1584960"/>
                  </a:lnTo>
                  <a:lnTo>
                    <a:pt x="1322324" y="1584960"/>
                  </a:lnTo>
                  <a:lnTo>
                    <a:pt x="1369805" y="1580703"/>
                  </a:lnTo>
                  <a:lnTo>
                    <a:pt x="1414495" y="1568432"/>
                  </a:lnTo>
                  <a:lnTo>
                    <a:pt x="1455647" y="1548892"/>
                  </a:lnTo>
                  <a:lnTo>
                    <a:pt x="1492516" y="1522829"/>
                  </a:lnTo>
                  <a:lnTo>
                    <a:pt x="1524354" y="1490990"/>
                  </a:lnTo>
                  <a:lnTo>
                    <a:pt x="1550416" y="1454119"/>
                  </a:lnTo>
                  <a:lnTo>
                    <a:pt x="1569956" y="1412965"/>
                  </a:lnTo>
                  <a:lnTo>
                    <a:pt x="1582227" y="1368272"/>
                  </a:lnTo>
                  <a:lnTo>
                    <a:pt x="1586484" y="1320787"/>
                  </a:lnTo>
                  <a:lnTo>
                    <a:pt x="1586484" y="264160"/>
                  </a:lnTo>
                  <a:lnTo>
                    <a:pt x="1582227" y="216675"/>
                  </a:lnTo>
                  <a:lnTo>
                    <a:pt x="1569956" y="171983"/>
                  </a:lnTo>
                  <a:lnTo>
                    <a:pt x="1550416" y="130830"/>
                  </a:lnTo>
                  <a:lnTo>
                    <a:pt x="1524354" y="93962"/>
                  </a:lnTo>
                  <a:lnTo>
                    <a:pt x="1492516" y="62125"/>
                  </a:lnTo>
                  <a:lnTo>
                    <a:pt x="1455647" y="36064"/>
                  </a:lnTo>
                  <a:lnTo>
                    <a:pt x="1414495" y="16525"/>
                  </a:lnTo>
                  <a:lnTo>
                    <a:pt x="1369805" y="4255"/>
                  </a:lnTo>
                  <a:lnTo>
                    <a:pt x="1322324" y="0"/>
                  </a:lnTo>
                  <a:close/>
                </a:path>
              </a:pathLst>
            </a:custGeom>
            <a:solidFill>
              <a:srgbClr val="4966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3"/>
            <p:cNvSpPr/>
            <p:nvPr/>
          </p:nvSpPr>
          <p:spPr>
            <a:xfrm>
              <a:off x="2537459" y="3869442"/>
              <a:ext cx="1586865" cy="1584960"/>
            </a:xfrm>
            <a:custGeom>
              <a:avLst/>
              <a:gdLst/>
              <a:ahLst/>
              <a:cxnLst/>
              <a:rect l="l" t="t" r="r" b="b"/>
              <a:pathLst>
                <a:path w="1586864" h="1584960">
                  <a:moveTo>
                    <a:pt x="0" y="264160"/>
                  </a:moveTo>
                  <a:lnTo>
                    <a:pt x="4256" y="216675"/>
                  </a:lnTo>
                  <a:lnTo>
                    <a:pt x="16527" y="171983"/>
                  </a:lnTo>
                  <a:lnTo>
                    <a:pt x="36067" y="130830"/>
                  </a:lnTo>
                  <a:lnTo>
                    <a:pt x="62129" y="93962"/>
                  </a:lnTo>
                  <a:lnTo>
                    <a:pt x="93967" y="62125"/>
                  </a:lnTo>
                  <a:lnTo>
                    <a:pt x="130836" y="36064"/>
                  </a:lnTo>
                  <a:lnTo>
                    <a:pt x="171988" y="16525"/>
                  </a:lnTo>
                  <a:lnTo>
                    <a:pt x="216678" y="4255"/>
                  </a:lnTo>
                  <a:lnTo>
                    <a:pt x="264160" y="0"/>
                  </a:lnTo>
                  <a:lnTo>
                    <a:pt x="1322324" y="0"/>
                  </a:lnTo>
                  <a:lnTo>
                    <a:pt x="1369805" y="4255"/>
                  </a:lnTo>
                  <a:lnTo>
                    <a:pt x="1414495" y="16525"/>
                  </a:lnTo>
                  <a:lnTo>
                    <a:pt x="1455647" y="36064"/>
                  </a:lnTo>
                  <a:lnTo>
                    <a:pt x="1492516" y="62125"/>
                  </a:lnTo>
                  <a:lnTo>
                    <a:pt x="1524354" y="93962"/>
                  </a:lnTo>
                  <a:lnTo>
                    <a:pt x="1550416" y="130830"/>
                  </a:lnTo>
                  <a:lnTo>
                    <a:pt x="1569956" y="171983"/>
                  </a:lnTo>
                  <a:lnTo>
                    <a:pt x="1582227" y="216675"/>
                  </a:lnTo>
                  <a:lnTo>
                    <a:pt x="1586484" y="264160"/>
                  </a:lnTo>
                  <a:lnTo>
                    <a:pt x="1586484" y="1320787"/>
                  </a:lnTo>
                  <a:lnTo>
                    <a:pt x="1582227" y="1368272"/>
                  </a:lnTo>
                  <a:lnTo>
                    <a:pt x="1569956" y="1412965"/>
                  </a:lnTo>
                  <a:lnTo>
                    <a:pt x="1550416" y="1454119"/>
                  </a:lnTo>
                  <a:lnTo>
                    <a:pt x="1524354" y="1490990"/>
                  </a:lnTo>
                  <a:lnTo>
                    <a:pt x="1492516" y="1522829"/>
                  </a:lnTo>
                  <a:lnTo>
                    <a:pt x="1455647" y="1548892"/>
                  </a:lnTo>
                  <a:lnTo>
                    <a:pt x="1414495" y="1568432"/>
                  </a:lnTo>
                  <a:lnTo>
                    <a:pt x="1369805" y="1580703"/>
                  </a:lnTo>
                  <a:lnTo>
                    <a:pt x="1322324" y="1584960"/>
                  </a:lnTo>
                  <a:lnTo>
                    <a:pt x="264160" y="1584960"/>
                  </a:lnTo>
                  <a:lnTo>
                    <a:pt x="216678" y="1580703"/>
                  </a:lnTo>
                  <a:lnTo>
                    <a:pt x="171988" y="1568432"/>
                  </a:lnTo>
                  <a:lnTo>
                    <a:pt x="130836" y="1548892"/>
                  </a:lnTo>
                  <a:lnTo>
                    <a:pt x="93967" y="1522829"/>
                  </a:lnTo>
                  <a:lnTo>
                    <a:pt x="62129" y="1490990"/>
                  </a:lnTo>
                  <a:lnTo>
                    <a:pt x="36067" y="1454119"/>
                  </a:lnTo>
                  <a:lnTo>
                    <a:pt x="16527" y="1412965"/>
                  </a:lnTo>
                  <a:lnTo>
                    <a:pt x="4256" y="1368272"/>
                  </a:lnTo>
                  <a:lnTo>
                    <a:pt x="0" y="1320787"/>
                  </a:lnTo>
                  <a:lnTo>
                    <a:pt x="0" y="26416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4"/>
          <p:cNvSpPr txBox="1"/>
          <p:nvPr/>
        </p:nvSpPr>
        <p:spPr>
          <a:xfrm>
            <a:off x="4254257" y="4409377"/>
            <a:ext cx="1220038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>
              <a:lnSpc>
                <a:spcPts val="1265"/>
              </a:lnSpc>
              <a:spcBef>
                <a:spcPts val="100"/>
              </a:spcBef>
            </a:pPr>
            <a:r>
              <a:rPr lang="en-US" sz="11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AFI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36-2670,</a:t>
            </a:r>
            <a:r>
              <a:rPr sz="1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20" dirty="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ts val="1265"/>
              </a:lnSpc>
            </a:pPr>
            <a:r>
              <a:rPr sz="1100" i="1" dirty="0">
                <a:solidFill>
                  <a:srgbClr val="FFFFFF"/>
                </a:solidFill>
                <a:latin typeface="Calibri"/>
                <a:cs typeface="Calibri"/>
              </a:rPr>
              <a:t>Force</a:t>
            </a:r>
            <a:r>
              <a:rPr sz="1100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0ECD37-21CB-43B0-FD10-9AF44C018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2996"/>
      </p:ext>
    </p:extLst>
  </p:cSld>
  <p:clrMapOvr>
    <a:masterClrMapping/>
  </p:clrMapOvr>
  <p:transition advTm="95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0"/>
          <p:cNvSpPr txBox="1">
            <a:spLocks/>
          </p:cNvSpPr>
          <p:nvPr/>
        </p:nvSpPr>
        <p:spPr bwMode="auto">
          <a:xfrm>
            <a:off x="1637738" y="582940"/>
            <a:ext cx="8935567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0"/>
              <a:t>Individual</a:t>
            </a:r>
            <a:r>
              <a:rPr lang="en-US" sz="3600" kern="0" spc="-120"/>
              <a:t> </a:t>
            </a:r>
            <a:r>
              <a:rPr lang="en-US" sz="3600" kern="0" spc="-55"/>
              <a:t>Development</a:t>
            </a:r>
            <a:r>
              <a:rPr lang="en-US" sz="3600" kern="0" spc="-135"/>
              <a:t> </a:t>
            </a:r>
            <a:r>
              <a:rPr lang="en-US" sz="3600" kern="0" spc="-35"/>
              <a:t>Planning</a:t>
            </a:r>
            <a:endParaRPr lang="en-US" sz="3600" kern="0" spc="-35" dirty="0"/>
          </a:p>
        </p:txBody>
      </p:sp>
      <p:grpSp>
        <p:nvGrpSpPr>
          <p:cNvPr id="5" name="Group 4"/>
          <p:cNvGrpSpPr/>
          <p:nvPr/>
        </p:nvGrpSpPr>
        <p:grpSpPr>
          <a:xfrm>
            <a:off x="1750913" y="1247416"/>
            <a:ext cx="8709216" cy="4916679"/>
            <a:chOff x="754380" y="1293875"/>
            <a:chExt cx="7446581" cy="4916679"/>
          </a:xfrm>
        </p:grpSpPr>
        <p:grpSp>
          <p:nvGrpSpPr>
            <p:cNvPr id="6" name="object 6"/>
            <p:cNvGrpSpPr/>
            <p:nvPr/>
          </p:nvGrpSpPr>
          <p:grpSpPr>
            <a:xfrm>
              <a:off x="1453832" y="1450784"/>
              <a:ext cx="6722745" cy="1061085"/>
              <a:chOff x="1453832" y="1450784"/>
              <a:chExt cx="6722745" cy="1061085"/>
            </a:xfrm>
          </p:grpSpPr>
          <p:sp>
            <p:nvSpPr>
              <p:cNvPr id="27" name="object 7"/>
              <p:cNvSpPr/>
              <p:nvPr/>
            </p:nvSpPr>
            <p:spPr>
              <a:xfrm>
                <a:off x="1466849" y="1463802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0"/>
                    </a:moveTo>
                    <a:lnTo>
                      <a:pt x="517397" y="0"/>
                    </a:lnTo>
                    <a:lnTo>
                      <a:pt x="0" y="517398"/>
                    </a:lnTo>
                    <a:lnTo>
                      <a:pt x="517397" y="1034796"/>
                    </a:lnTo>
                    <a:lnTo>
                      <a:pt x="6696456" y="1034796"/>
                    </a:lnTo>
                    <a:lnTo>
                      <a:pt x="6696456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8"/>
              <p:cNvSpPr/>
              <p:nvPr/>
            </p:nvSpPr>
            <p:spPr>
              <a:xfrm>
                <a:off x="1466849" y="1463802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1034796"/>
                    </a:moveTo>
                    <a:lnTo>
                      <a:pt x="517397" y="1034796"/>
                    </a:lnTo>
                    <a:lnTo>
                      <a:pt x="0" y="517398"/>
                    </a:lnTo>
                    <a:lnTo>
                      <a:pt x="517397" y="0"/>
                    </a:lnTo>
                    <a:lnTo>
                      <a:pt x="6696456" y="0"/>
                    </a:lnTo>
                    <a:lnTo>
                      <a:pt x="6696456" y="1034796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9"/>
            <p:cNvSpPr txBox="1"/>
            <p:nvPr/>
          </p:nvSpPr>
          <p:spPr>
            <a:xfrm>
              <a:off x="2296690" y="1596351"/>
              <a:ext cx="5587365" cy="69850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376555" marR="5080" indent="-364490">
                <a:lnSpc>
                  <a:spcPts val="2530"/>
                </a:lnSpc>
                <a:spcBef>
                  <a:spcPts val="380"/>
                </a:spcBef>
              </a:pP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Individual</a:t>
              </a:r>
              <a:r>
                <a:rPr sz="23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development</a:t>
              </a:r>
              <a:r>
                <a:rPr sz="23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planning</a:t>
              </a:r>
              <a:r>
                <a:rPr sz="23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helps</a:t>
              </a:r>
              <a:r>
                <a:rPr sz="23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identify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2300" spc="-7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employee’s</a:t>
              </a:r>
              <a:r>
                <a:rPr sz="2300" spc="-8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career</a:t>
              </a:r>
              <a:r>
                <a:rPr sz="23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development</a:t>
              </a:r>
              <a:r>
                <a:rPr sz="2300" spc="-8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goals</a:t>
              </a:r>
              <a:endParaRPr sz="2300" dirty="0">
                <a:latin typeface="Calibri"/>
                <a:cs typeface="Calibri"/>
              </a:endParaRPr>
            </a:p>
          </p:txBody>
        </p:sp>
        <p:grpSp>
          <p:nvGrpSpPr>
            <p:cNvPr id="8" name="object 10"/>
            <p:cNvGrpSpPr/>
            <p:nvPr/>
          </p:nvGrpSpPr>
          <p:grpSpPr>
            <a:xfrm>
              <a:off x="801623" y="1293875"/>
              <a:ext cx="1332230" cy="1374775"/>
              <a:chOff x="801623" y="1293875"/>
              <a:chExt cx="1332230" cy="1374775"/>
            </a:xfrm>
          </p:grpSpPr>
          <p:pic>
            <p:nvPicPr>
              <p:cNvPr id="25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14577" y="1306830"/>
                <a:ext cx="1306067" cy="1348739"/>
              </a:xfrm>
              <a:prstGeom prst="rect">
                <a:avLst/>
              </a:prstGeom>
            </p:spPr>
          </p:pic>
          <p:sp>
            <p:nvSpPr>
              <p:cNvPr id="26" name="object 12"/>
              <p:cNvSpPr/>
              <p:nvPr/>
            </p:nvSpPr>
            <p:spPr>
              <a:xfrm>
                <a:off x="814577" y="1306829"/>
                <a:ext cx="1306195" cy="1348740"/>
              </a:xfrm>
              <a:custGeom>
                <a:avLst/>
                <a:gdLst/>
                <a:ahLst/>
                <a:cxnLst/>
                <a:rect l="l" t="t" r="r" b="b"/>
                <a:pathLst>
                  <a:path w="1306195" h="1348739">
                    <a:moveTo>
                      <a:pt x="0" y="674370"/>
                    </a:moveTo>
                    <a:lnTo>
                      <a:pt x="1639" y="626209"/>
                    </a:lnTo>
                    <a:lnTo>
                      <a:pt x="6485" y="578963"/>
                    </a:lnTo>
                    <a:lnTo>
                      <a:pt x="14425" y="532744"/>
                    </a:lnTo>
                    <a:lnTo>
                      <a:pt x="25350" y="487668"/>
                    </a:lnTo>
                    <a:lnTo>
                      <a:pt x="39150" y="443848"/>
                    </a:lnTo>
                    <a:lnTo>
                      <a:pt x="55713" y="401398"/>
                    </a:lnTo>
                    <a:lnTo>
                      <a:pt x="74929" y="360433"/>
                    </a:lnTo>
                    <a:lnTo>
                      <a:pt x="96688" y="321066"/>
                    </a:lnTo>
                    <a:lnTo>
                      <a:pt x="120879" y="283412"/>
                    </a:lnTo>
                    <a:lnTo>
                      <a:pt x="147391" y="247585"/>
                    </a:lnTo>
                    <a:lnTo>
                      <a:pt x="176115" y="213699"/>
                    </a:lnTo>
                    <a:lnTo>
                      <a:pt x="206939" y="181868"/>
                    </a:lnTo>
                    <a:lnTo>
                      <a:pt x="239753" y="152206"/>
                    </a:lnTo>
                    <a:lnTo>
                      <a:pt x="274447" y="124827"/>
                    </a:lnTo>
                    <a:lnTo>
                      <a:pt x="310909" y="99846"/>
                    </a:lnTo>
                    <a:lnTo>
                      <a:pt x="349030" y="77377"/>
                    </a:lnTo>
                    <a:lnTo>
                      <a:pt x="388700" y="57533"/>
                    </a:lnTo>
                    <a:lnTo>
                      <a:pt x="429806" y="40429"/>
                    </a:lnTo>
                    <a:lnTo>
                      <a:pt x="472240" y="26178"/>
                    </a:lnTo>
                    <a:lnTo>
                      <a:pt x="515890" y="14896"/>
                    </a:lnTo>
                    <a:lnTo>
                      <a:pt x="560646" y="6696"/>
                    </a:lnTo>
                    <a:lnTo>
                      <a:pt x="606397" y="1693"/>
                    </a:lnTo>
                    <a:lnTo>
                      <a:pt x="653034" y="0"/>
                    </a:lnTo>
                    <a:lnTo>
                      <a:pt x="699670" y="1693"/>
                    </a:lnTo>
                    <a:lnTo>
                      <a:pt x="745421" y="6696"/>
                    </a:lnTo>
                    <a:lnTo>
                      <a:pt x="790177" y="14896"/>
                    </a:lnTo>
                    <a:lnTo>
                      <a:pt x="833827" y="26178"/>
                    </a:lnTo>
                    <a:lnTo>
                      <a:pt x="876261" y="40429"/>
                    </a:lnTo>
                    <a:lnTo>
                      <a:pt x="917367" y="57533"/>
                    </a:lnTo>
                    <a:lnTo>
                      <a:pt x="957037" y="77377"/>
                    </a:lnTo>
                    <a:lnTo>
                      <a:pt x="995158" y="99846"/>
                    </a:lnTo>
                    <a:lnTo>
                      <a:pt x="1031620" y="124827"/>
                    </a:lnTo>
                    <a:lnTo>
                      <a:pt x="1066314" y="152206"/>
                    </a:lnTo>
                    <a:lnTo>
                      <a:pt x="1099128" y="181868"/>
                    </a:lnTo>
                    <a:lnTo>
                      <a:pt x="1129952" y="213699"/>
                    </a:lnTo>
                    <a:lnTo>
                      <a:pt x="1158676" y="247585"/>
                    </a:lnTo>
                    <a:lnTo>
                      <a:pt x="1185188" y="283412"/>
                    </a:lnTo>
                    <a:lnTo>
                      <a:pt x="1209379" y="321066"/>
                    </a:lnTo>
                    <a:lnTo>
                      <a:pt x="1231138" y="360433"/>
                    </a:lnTo>
                    <a:lnTo>
                      <a:pt x="1250354" y="401398"/>
                    </a:lnTo>
                    <a:lnTo>
                      <a:pt x="1266917" y="443848"/>
                    </a:lnTo>
                    <a:lnTo>
                      <a:pt x="1280717" y="487668"/>
                    </a:lnTo>
                    <a:lnTo>
                      <a:pt x="1291642" y="532744"/>
                    </a:lnTo>
                    <a:lnTo>
                      <a:pt x="1299582" y="578963"/>
                    </a:lnTo>
                    <a:lnTo>
                      <a:pt x="1304428" y="626209"/>
                    </a:lnTo>
                    <a:lnTo>
                      <a:pt x="1306068" y="674370"/>
                    </a:lnTo>
                    <a:lnTo>
                      <a:pt x="1304428" y="722530"/>
                    </a:lnTo>
                    <a:lnTo>
                      <a:pt x="1299582" y="769776"/>
                    </a:lnTo>
                    <a:lnTo>
                      <a:pt x="1291642" y="815995"/>
                    </a:lnTo>
                    <a:lnTo>
                      <a:pt x="1280717" y="861071"/>
                    </a:lnTo>
                    <a:lnTo>
                      <a:pt x="1266917" y="904891"/>
                    </a:lnTo>
                    <a:lnTo>
                      <a:pt x="1250354" y="947341"/>
                    </a:lnTo>
                    <a:lnTo>
                      <a:pt x="1231138" y="988306"/>
                    </a:lnTo>
                    <a:lnTo>
                      <a:pt x="1209379" y="1027673"/>
                    </a:lnTo>
                    <a:lnTo>
                      <a:pt x="1185188" y="1065327"/>
                    </a:lnTo>
                    <a:lnTo>
                      <a:pt x="1158676" y="1101154"/>
                    </a:lnTo>
                    <a:lnTo>
                      <a:pt x="1129952" y="1135040"/>
                    </a:lnTo>
                    <a:lnTo>
                      <a:pt x="1099128" y="1166871"/>
                    </a:lnTo>
                    <a:lnTo>
                      <a:pt x="1066314" y="1196533"/>
                    </a:lnTo>
                    <a:lnTo>
                      <a:pt x="1031620" y="1223912"/>
                    </a:lnTo>
                    <a:lnTo>
                      <a:pt x="995158" y="1248893"/>
                    </a:lnTo>
                    <a:lnTo>
                      <a:pt x="957037" y="1271362"/>
                    </a:lnTo>
                    <a:lnTo>
                      <a:pt x="917367" y="1291206"/>
                    </a:lnTo>
                    <a:lnTo>
                      <a:pt x="876261" y="1308310"/>
                    </a:lnTo>
                    <a:lnTo>
                      <a:pt x="833827" y="1322561"/>
                    </a:lnTo>
                    <a:lnTo>
                      <a:pt x="790177" y="1333843"/>
                    </a:lnTo>
                    <a:lnTo>
                      <a:pt x="745421" y="1342043"/>
                    </a:lnTo>
                    <a:lnTo>
                      <a:pt x="699670" y="1347046"/>
                    </a:lnTo>
                    <a:lnTo>
                      <a:pt x="653034" y="1348740"/>
                    </a:lnTo>
                    <a:lnTo>
                      <a:pt x="606397" y="1347046"/>
                    </a:lnTo>
                    <a:lnTo>
                      <a:pt x="560646" y="1342043"/>
                    </a:lnTo>
                    <a:lnTo>
                      <a:pt x="515890" y="1333843"/>
                    </a:lnTo>
                    <a:lnTo>
                      <a:pt x="472240" y="1322561"/>
                    </a:lnTo>
                    <a:lnTo>
                      <a:pt x="429806" y="1308310"/>
                    </a:lnTo>
                    <a:lnTo>
                      <a:pt x="388700" y="1291206"/>
                    </a:lnTo>
                    <a:lnTo>
                      <a:pt x="349030" y="1271362"/>
                    </a:lnTo>
                    <a:lnTo>
                      <a:pt x="310909" y="1248893"/>
                    </a:lnTo>
                    <a:lnTo>
                      <a:pt x="274447" y="1223912"/>
                    </a:lnTo>
                    <a:lnTo>
                      <a:pt x="239753" y="1196533"/>
                    </a:lnTo>
                    <a:lnTo>
                      <a:pt x="206939" y="1166871"/>
                    </a:lnTo>
                    <a:lnTo>
                      <a:pt x="176115" y="1135040"/>
                    </a:lnTo>
                    <a:lnTo>
                      <a:pt x="147391" y="1101154"/>
                    </a:lnTo>
                    <a:lnTo>
                      <a:pt x="120879" y="1065327"/>
                    </a:lnTo>
                    <a:lnTo>
                      <a:pt x="96688" y="1027673"/>
                    </a:lnTo>
                    <a:lnTo>
                      <a:pt x="74929" y="988306"/>
                    </a:lnTo>
                    <a:lnTo>
                      <a:pt x="55713" y="947341"/>
                    </a:lnTo>
                    <a:lnTo>
                      <a:pt x="39150" y="904891"/>
                    </a:lnTo>
                    <a:lnTo>
                      <a:pt x="25350" y="861071"/>
                    </a:lnTo>
                    <a:lnTo>
                      <a:pt x="14425" y="815995"/>
                    </a:lnTo>
                    <a:lnTo>
                      <a:pt x="6485" y="769776"/>
                    </a:lnTo>
                    <a:lnTo>
                      <a:pt x="1639" y="722530"/>
                    </a:lnTo>
                    <a:lnTo>
                      <a:pt x="0" y="67437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13"/>
            <p:cNvGrpSpPr/>
            <p:nvPr/>
          </p:nvGrpSpPr>
          <p:grpSpPr>
            <a:xfrm>
              <a:off x="1478216" y="3122612"/>
              <a:ext cx="6722745" cy="1061085"/>
              <a:chOff x="1478216" y="3122612"/>
              <a:chExt cx="6722745" cy="1061085"/>
            </a:xfrm>
          </p:grpSpPr>
          <p:sp>
            <p:nvSpPr>
              <p:cNvPr id="23" name="object 14"/>
              <p:cNvSpPr/>
              <p:nvPr/>
            </p:nvSpPr>
            <p:spPr>
              <a:xfrm>
                <a:off x="1491233" y="3135629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0"/>
                    </a:moveTo>
                    <a:lnTo>
                      <a:pt x="517397" y="0"/>
                    </a:lnTo>
                    <a:lnTo>
                      <a:pt x="0" y="517398"/>
                    </a:lnTo>
                    <a:lnTo>
                      <a:pt x="517397" y="1034796"/>
                    </a:lnTo>
                    <a:lnTo>
                      <a:pt x="6696456" y="1034796"/>
                    </a:lnTo>
                    <a:lnTo>
                      <a:pt x="6696456" y="0"/>
                    </a:lnTo>
                    <a:close/>
                  </a:path>
                </a:pathLst>
              </a:custGeom>
              <a:solidFill>
                <a:srgbClr val="6C92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5"/>
              <p:cNvSpPr/>
              <p:nvPr/>
            </p:nvSpPr>
            <p:spPr>
              <a:xfrm>
                <a:off x="1491233" y="3135629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1034796"/>
                    </a:moveTo>
                    <a:lnTo>
                      <a:pt x="517397" y="1034796"/>
                    </a:lnTo>
                    <a:lnTo>
                      <a:pt x="0" y="517398"/>
                    </a:lnTo>
                    <a:lnTo>
                      <a:pt x="517397" y="0"/>
                    </a:lnTo>
                    <a:lnTo>
                      <a:pt x="6696456" y="0"/>
                    </a:lnTo>
                    <a:lnTo>
                      <a:pt x="6696456" y="1034796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6"/>
            <p:cNvSpPr txBox="1"/>
            <p:nvPr/>
          </p:nvSpPr>
          <p:spPr>
            <a:xfrm>
              <a:off x="2757425" y="3267801"/>
              <a:ext cx="4711700" cy="69850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437515" marR="5080" indent="-425450">
                <a:lnSpc>
                  <a:spcPts val="2530"/>
                </a:lnSpc>
                <a:spcBef>
                  <a:spcPts val="380"/>
                </a:spcBef>
              </a:pP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Planning</a:t>
              </a:r>
              <a:r>
                <a:rPr sz="23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also</a:t>
              </a:r>
              <a:r>
                <a:rPr sz="23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involves</a:t>
              </a:r>
              <a:r>
                <a:rPr sz="23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identifying</a:t>
              </a:r>
              <a:r>
                <a:rPr sz="23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which strategies</a:t>
              </a:r>
              <a:r>
                <a:rPr sz="23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23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achieve</a:t>
              </a:r>
              <a:r>
                <a:rPr sz="23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those</a:t>
              </a:r>
              <a:r>
                <a:rPr sz="23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goals</a:t>
              </a:r>
              <a:endParaRPr sz="2300">
                <a:latin typeface="Calibri"/>
                <a:cs typeface="Calibri"/>
              </a:endParaRPr>
            </a:p>
          </p:txBody>
        </p:sp>
        <p:grpSp>
          <p:nvGrpSpPr>
            <p:cNvPr id="11" name="object 17"/>
            <p:cNvGrpSpPr/>
            <p:nvPr/>
          </p:nvGrpSpPr>
          <p:grpSpPr>
            <a:xfrm>
              <a:off x="754380" y="2950464"/>
              <a:ext cx="1424940" cy="1403985"/>
              <a:chOff x="754380" y="2950464"/>
              <a:chExt cx="1424940" cy="1403985"/>
            </a:xfrm>
          </p:grpSpPr>
          <p:pic>
            <p:nvPicPr>
              <p:cNvPr id="21" name="object 1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67334" y="2963418"/>
                <a:ext cx="1399032" cy="1377695"/>
              </a:xfrm>
              <a:prstGeom prst="rect">
                <a:avLst/>
              </a:prstGeom>
            </p:spPr>
          </p:pic>
          <p:sp>
            <p:nvSpPr>
              <p:cNvPr id="22" name="object 19"/>
              <p:cNvSpPr/>
              <p:nvPr/>
            </p:nvSpPr>
            <p:spPr>
              <a:xfrm>
                <a:off x="767334" y="2963418"/>
                <a:ext cx="1399540" cy="1377950"/>
              </a:xfrm>
              <a:custGeom>
                <a:avLst/>
                <a:gdLst/>
                <a:ahLst/>
                <a:cxnLst/>
                <a:rect l="l" t="t" r="r" b="b"/>
                <a:pathLst>
                  <a:path w="1399539" h="1377950">
                    <a:moveTo>
                      <a:pt x="0" y="688847"/>
                    </a:moveTo>
                    <a:lnTo>
                      <a:pt x="1613" y="641685"/>
                    </a:lnTo>
                    <a:lnTo>
                      <a:pt x="6385" y="595375"/>
                    </a:lnTo>
                    <a:lnTo>
                      <a:pt x="14211" y="550020"/>
                    </a:lnTo>
                    <a:lnTo>
                      <a:pt x="24987" y="505724"/>
                    </a:lnTo>
                    <a:lnTo>
                      <a:pt x="38608" y="462589"/>
                    </a:lnTo>
                    <a:lnTo>
                      <a:pt x="54971" y="420716"/>
                    </a:lnTo>
                    <a:lnTo>
                      <a:pt x="73971" y="380210"/>
                    </a:lnTo>
                    <a:lnTo>
                      <a:pt x="95503" y="341172"/>
                    </a:lnTo>
                    <a:lnTo>
                      <a:pt x="119465" y="303706"/>
                    </a:lnTo>
                    <a:lnTo>
                      <a:pt x="145752" y="267913"/>
                    </a:lnTo>
                    <a:lnTo>
                      <a:pt x="174259" y="233896"/>
                    </a:lnTo>
                    <a:lnTo>
                      <a:pt x="204882" y="201758"/>
                    </a:lnTo>
                    <a:lnTo>
                      <a:pt x="237518" y="171602"/>
                    </a:lnTo>
                    <a:lnTo>
                      <a:pt x="272061" y="143529"/>
                    </a:lnTo>
                    <a:lnTo>
                      <a:pt x="308409" y="117644"/>
                    </a:lnTo>
                    <a:lnTo>
                      <a:pt x="346455" y="94047"/>
                    </a:lnTo>
                    <a:lnTo>
                      <a:pt x="386098" y="72843"/>
                    </a:lnTo>
                    <a:lnTo>
                      <a:pt x="427231" y="54132"/>
                    </a:lnTo>
                    <a:lnTo>
                      <a:pt x="469752" y="38019"/>
                    </a:lnTo>
                    <a:lnTo>
                      <a:pt x="513556" y="24606"/>
                    </a:lnTo>
                    <a:lnTo>
                      <a:pt x="558538" y="13994"/>
                    </a:lnTo>
                    <a:lnTo>
                      <a:pt x="604595" y="6288"/>
                    </a:lnTo>
                    <a:lnTo>
                      <a:pt x="651622" y="1589"/>
                    </a:lnTo>
                    <a:lnTo>
                      <a:pt x="699516" y="0"/>
                    </a:lnTo>
                    <a:lnTo>
                      <a:pt x="747409" y="1589"/>
                    </a:lnTo>
                    <a:lnTo>
                      <a:pt x="794436" y="6288"/>
                    </a:lnTo>
                    <a:lnTo>
                      <a:pt x="840493" y="13994"/>
                    </a:lnTo>
                    <a:lnTo>
                      <a:pt x="885475" y="24606"/>
                    </a:lnTo>
                    <a:lnTo>
                      <a:pt x="929279" y="38019"/>
                    </a:lnTo>
                    <a:lnTo>
                      <a:pt x="971800" y="54132"/>
                    </a:lnTo>
                    <a:lnTo>
                      <a:pt x="1012933" y="72843"/>
                    </a:lnTo>
                    <a:lnTo>
                      <a:pt x="1052576" y="94047"/>
                    </a:lnTo>
                    <a:lnTo>
                      <a:pt x="1090622" y="117644"/>
                    </a:lnTo>
                    <a:lnTo>
                      <a:pt x="1126970" y="143529"/>
                    </a:lnTo>
                    <a:lnTo>
                      <a:pt x="1161513" y="171602"/>
                    </a:lnTo>
                    <a:lnTo>
                      <a:pt x="1194149" y="201758"/>
                    </a:lnTo>
                    <a:lnTo>
                      <a:pt x="1224772" y="233896"/>
                    </a:lnTo>
                    <a:lnTo>
                      <a:pt x="1253279" y="267913"/>
                    </a:lnTo>
                    <a:lnTo>
                      <a:pt x="1279566" y="303706"/>
                    </a:lnTo>
                    <a:lnTo>
                      <a:pt x="1303528" y="341172"/>
                    </a:lnTo>
                    <a:lnTo>
                      <a:pt x="1325060" y="380210"/>
                    </a:lnTo>
                    <a:lnTo>
                      <a:pt x="1344060" y="420716"/>
                    </a:lnTo>
                    <a:lnTo>
                      <a:pt x="1360423" y="462589"/>
                    </a:lnTo>
                    <a:lnTo>
                      <a:pt x="1374044" y="505724"/>
                    </a:lnTo>
                    <a:lnTo>
                      <a:pt x="1384820" y="550020"/>
                    </a:lnTo>
                    <a:lnTo>
                      <a:pt x="1392646" y="595375"/>
                    </a:lnTo>
                    <a:lnTo>
                      <a:pt x="1397418" y="641685"/>
                    </a:lnTo>
                    <a:lnTo>
                      <a:pt x="1399032" y="688847"/>
                    </a:lnTo>
                    <a:lnTo>
                      <a:pt x="1397418" y="736010"/>
                    </a:lnTo>
                    <a:lnTo>
                      <a:pt x="1392646" y="782320"/>
                    </a:lnTo>
                    <a:lnTo>
                      <a:pt x="1384820" y="827675"/>
                    </a:lnTo>
                    <a:lnTo>
                      <a:pt x="1374044" y="871971"/>
                    </a:lnTo>
                    <a:lnTo>
                      <a:pt x="1360423" y="915106"/>
                    </a:lnTo>
                    <a:lnTo>
                      <a:pt x="1344060" y="956979"/>
                    </a:lnTo>
                    <a:lnTo>
                      <a:pt x="1325060" y="997485"/>
                    </a:lnTo>
                    <a:lnTo>
                      <a:pt x="1303528" y="1036523"/>
                    </a:lnTo>
                    <a:lnTo>
                      <a:pt x="1279566" y="1073989"/>
                    </a:lnTo>
                    <a:lnTo>
                      <a:pt x="1253279" y="1109782"/>
                    </a:lnTo>
                    <a:lnTo>
                      <a:pt x="1224772" y="1143799"/>
                    </a:lnTo>
                    <a:lnTo>
                      <a:pt x="1194149" y="1175937"/>
                    </a:lnTo>
                    <a:lnTo>
                      <a:pt x="1161513" y="1206093"/>
                    </a:lnTo>
                    <a:lnTo>
                      <a:pt x="1126970" y="1234166"/>
                    </a:lnTo>
                    <a:lnTo>
                      <a:pt x="1090622" y="1260051"/>
                    </a:lnTo>
                    <a:lnTo>
                      <a:pt x="1052576" y="1283648"/>
                    </a:lnTo>
                    <a:lnTo>
                      <a:pt x="1012933" y="1304852"/>
                    </a:lnTo>
                    <a:lnTo>
                      <a:pt x="971800" y="1323563"/>
                    </a:lnTo>
                    <a:lnTo>
                      <a:pt x="929279" y="1339676"/>
                    </a:lnTo>
                    <a:lnTo>
                      <a:pt x="885475" y="1353089"/>
                    </a:lnTo>
                    <a:lnTo>
                      <a:pt x="840493" y="1363701"/>
                    </a:lnTo>
                    <a:lnTo>
                      <a:pt x="794436" y="1371407"/>
                    </a:lnTo>
                    <a:lnTo>
                      <a:pt x="747409" y="1376106"/>
                    </a:lnTo>
                    <a:lnTo>
                      <a:pt x="699516" y="1377695"/>
                    </a:lnTo>
                    <a:lnTo>
                      <a:pt x="651622" y="1376106"/>
                    </a:lnTo>
                    <a:lnTo>
                      <a:pt x="604595" y="1371407"/>
                    </a:lnTo>
                    <a:lnTo>
                      <a:pt x="558538" y="1363701"/>
                    </a:lnTo>
                    <a:lnTo>
                      <a:pt x="513556" y="1353089"/>
                    </a:lnTo>
                    <a:lnTo>
                      <a:pt x="469752" y="1339676"/>
                    </a:lnTo>
                    <a:lnTo>
                      <a:pt x="427231" y="1323563"/>
                    </a:lnTo>
                    <a:lnTo>
                      <a:pt x="386098" y="1304852"/>
                    </a:lnTo>
                    <a:lnTo>
                      <a:pt x="346456" y="1283648"/>
                    </a:lnTo>
                    <a:lnTo>
                      <a:pt x="308409" y="1260051"/>
                    </a:lnTo>
                    <a:lnTo>
                      <a:pt x="272061" y="1234166"/>
                    </a:lnTo>
                    <a:lnTo>
                      <a:pt x="237518" y="1206093"/>
                    </a:lnTo>
                    <a:lnTo>
                      <a:pt x="204882" y="1175937"/>
                    </a:lnTo>
                    <a:lnTo>
                      <a:pt x="174259" y="1143799"/>
                    </a:lnTo>
                    <a:lnTo>
                      <a:pt x="145752" y="1109782"/>
                    </a:lnTo>
                    <a:lnTo>
                      <a:pt x="119465" y="1073989"/>
                    </a:lnTo>
                    <a:lnTo>
                      <a:pt x="95504" y="1036523"/>
                    </a:lnTo>
                    <a:lnTo>
                      <a:pt x="73971" y="997485"/>
                    </a:lnTo>
                    <a:lnTo>
                      <a:pt x="54971" y="956979"/>
                    </a:lnTo>
                    <a:lnTo>
                      <a:pt x="38608" y="915106"/>
                    </a:lnTo>
                    <a:lnTo>
                      <a:pt x="24987" y="871971"/>
                    </a:lnTo>
                    <a:lnTo>
                      <a:pt x="14211" y="827675"/>
                    </a:lnTo>
                    <a:lnTo>
                      <a:pt x="6385" y="782320"/>
                    </a:lnTo>
                    <a:lnTo>
                      <a:pt x="1613" y="736010"/>
                    </a:lnTo>
                    <a:lnTo>
                      <a:pt x="0" y="688847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20"/>
            <p:cNvGrpSpPr/>
            <p:nvPr/>
          </p:nvGrpSpPr>
          <p:grpSpPr>
            <a:xfrm>
              <a:off x="1478216" y="4818824"/>
              <a:ext cx="6722745" cy="1061085"/>
              <a:chOff x="1478216" y="4818824"/>
              <a:chExt cx="6722745" cy="1061085"/>
            </a:xfrm>
          </p:grpSpPr>
          <p:sp>
            <p:nvSpPr>
              <p:cNvPr id="19" name="object 21"/>
              <p:cNvSpPr/>
              <p:nvPr/>
            </p:nvSpPr>
            <p:spPr>
              <a:xfrm>
                <a:off x="1491233" y="4831841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0"/>
                    </a:moveTo>
                    <a:lnTo>
                      <a:pt x="517397" y="0"/>
                    </a:lnTo>
                    <a:lnTo>
                      <a:pt x="0" y="517398"/>
                    </a:lnTo>
                    <a:lnTo>
                      <a:pt x="517397" y="1034796"/>
                    </a:lnTo>
                    <a:lnTo>
                      <a:pt x="6696456" y="1034796"/>
                    </a:lnTo>
                    <a:lnTo>
                      <a:pt x="6696456" y="0"/>
                    </a:lnTo>
                    <a:close/>
                  </a:path>
                </a:pathLst>
              </a:custGeom>
              <a:solidFill>
                <a:srgbClr val="5AA1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2"/>
              <p:cNvSpPr/>
              <p:nvPr/>
            </p:nvSpPr>
            <p:spPr>
              <a:xfrm>
                <a:off x="1491233" y="4831841"/>
                <a:ext cx="6696709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696709" h="1035050">
                    <a:moveTo>
                      <a:pt x="6696456" y="1034796"/>
                    </a:moveTo>
                    <a:lnTo>
                      <a:pt x="517397" y="1034796"/>
                    </a:lnTo>
                    <a:lnTo>
                      <a:pt x="0" y="517398"/>
                    </a:lnTo>
                    <a:lnTo>
                      <a:pt x="517397" y="0"/>
                    </a:lnTo>
                    <a:lnTo>
                      <a:pt x="6696456" y="0"/>
                    </a:lnTo>
                    <a:lnTo>
                      <a:pt x="6696456" y="1034796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23"/>
            <p:cNvSpPr txBox="1"/>
            <p:nvPr/>
          </p:nvSpPr>
          <p:spPr>
            <a:xfrm>
              <a:off x="2307837" y="4964508"/>
              <a:ext cx="5612765" cy="698500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 marL="12700" marR="5080" indent="454025" algn="ctr">
                <a:lnSpc>
                  <a:spcPts val="2530"/>
                </a:lnSpc>
                <a:spcBef>
                  <a:spcPts val="380"/>
                </a:spcBef>
              </a:pP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Supervisor</a:t>
              </a:r>
              <a:r>
                <a:rPr sz="23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23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employee</a:t>
              </a:r>
              <a:r>
                <a:rPr sz="23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cooperatively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complete</a:t>
              </a:r>
              <a:r>
                <a:rPr sz="23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or</a:t>
              </a:r>
              <a:r>
                <a:rPr sz="23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update</a:t>
              </a:r>
              <a:r>
                <a:rPr sz="23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23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23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on</a:t>
              </a:r>
              <a:r>
                <a:rPr sz="23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lang="en-US" sz="2300" dirty="0">
                  <a:solidFill>
                    <a:srgbClr val="FFFFFF"/>
                  </a:solidFill>
                  <a:latin typeface="Calibri"/>
                  <a:cs typeface="Calibri"/>
                </a:rPr>
                <a:t>n </a:t>
              </a:r>
              <a:r>
                <a:rPr sz="2300" dirty="0">
                  <a:solidFill>
                    <a:srgbClr val="FFFFFF"/>
                  </a:solidFill>
                  <a:latin typeface="Calibri"/>
                  <a:cs typeface="Calibri"/>
                </a:rPr>
                <a:t>annual</a:t>
              </a:r>
              <a:r>
                <a:rPr sz="23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300" spc="-10" dirty="0">
                  <a:solidFill>
                    <a:srgbClr val="FFFFFF"/>
                  </a:solidFill>
                  <a:latin typeface="Calibri"/>
                  <a:cs typeface="Calibri"/>
                </a:rPr>
                <a:t>basis</a:t>
              </a:r>
              <a:endParaRPr sz="2300" dirty="0">
                <a:latin typeface="Calibri"/>
                <a:cs typeface="Calibri"/>
              </a:endParaRPr>
            </a:p>
          </p:txBody>
        </p:sp>
        <p:grpSp>
          <p:nvGrpSpPr>
            <p:cNvPr id="14" name="object 24"/>
            <p:cNvGrpSpPr/>
            <p:nvPr/>
          </p:nvGrpSpPr>
          <p:grpSpPr>
            <a:xfrm>
              <a:off x="791717" y="4650486"/>
              <a:ext cx="1399540" cy="1397635"/>
              <a:chOff x="791717" y="4650486"/>
              <a:chExt cx="1399540" cy="1397635"/>
            </a:xfrm>
          </p:grpSpPr>
          <p:pic>
            <p:nvPicPr>
              <p:cNvPr id="16" name="object 2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91717" y="4650486"/>
                <a:ext cx="1399032" cy="1397507"/>
              </a:xfrm>
              <a:prstGeom prst="rect">
                <a:avLst/>
              </a:prstGeom>
            </p:spPr>
          </p:pic>
          <p:sp>
            <p:nvSpPr>
              <p:cNvPr id="17" name="object 26"/>
              <p:cNvSpPr/>
              <p:nvPr/>
            </p:nvSpPr>
            <p:spPr>
              <a:xfrm>
                <a:off x="791717" y="4650486"/>
                <a:ext cx="1399540" cy="1397635"/>
              </a:xfrm>
              <a:custGeom>
                <a:avLst/>
                <a:gdLst/>
                <a:ahLst/>
                <a:cxnLst/>
                <a:rect l="l" t="t" r="r" b="b"/>
                <a:pathLst>
                  <a:path w="1399539" h="1397635">
                    <a:moveTo>
                      <a:pt x="0" y="698754"/>
                    </a:moveTo>
                    <a:lnTo>
                      <a:pt x="1613" y="650912"/>
                    </a:lnTo>
                    <a:lnTo>
                      <a:pt x="6385" y="603936"/>
                    </a:lnTo>
                    <a:lnTo>
                      <a:pt x="14211" y="557929"/>
                    </a:lnTo>
                    <a:lnTo>
                      <a:pt x="24987" y="512996"/>
                    </a:lnTo>
                    <a:lnTo>
                      <a:pt x="38608" y="469240"/>
                    </a:lnTo>
                    <a:lnTo>
                      <a:pt x="54971" y="426765"/>
                    </a:lnTo>
                    <a:lnTo>
                      <a:pt x="73971" y="385677"/>
                    </a:lnTo>
                    <a:lnTo>
                      <a:pt x="95503" y="346077"/>
                    </a:lnTo>
                    <a:lnTo>
                      <a:pt x="119465" y="308072"/>
                    </a:lnTo>
                    <a:lnTo>
                      <a:pt x="145752" y="271764"/>
                    </a:lnTo>
                    <a:lnTo>
                      <a:pt x="174259" y="237258"/>
                    </a:lnTo>
                    <a:lnTo>
                      <a:pt x="204882" y="204658"/>
                    </a:lnTo>
                    <a:lnTo>
                      <a:pt x="237518" y="174068"/>
                    </a:lnTo>
                    <a:lnTo>
                      <a:pt x="272061" y="145593"/>
                    </a:lnTo>
                    <a:lnTo>
                      <a:pt x="308409" y="119335"/>
                    </a:lnTo>
                    <a:lnTo>
                      <a:pt x="346455" y="95399"/>
                    </a:lnTo>
                    <a:lnTo>
                      <a:pt x="386098" y="73890"/>
                    </a:lnTo>
                    <a:lnTo>
                      <a:pt x="427231" y="54911"/>
                    </a:lnTo>
                    <a:lnTo>
                      <a:pt x="469752" y="38566"/>
                    </a:lnTo>
                    <a:lnTo>
                      <a:pt x="513556" y="24959"/>
                    </a:lnTo>
                    <a:lnTo>
                      <a:pt x="558538" y="14196"/>
                    </a:lnTo>
                    <a:lnTo>
                      <a:pt x="604595" y="6378"/>
                    </a:lnTo>
                    <a:lnTo>
                      <a:pt x="651622" y="1612"/>
                    </a:lnTo>
                    <a:lnTo>
                      <a:pt x="699516" y="0"/>
                    </a:lnTo>
                    <a:lnTo>
                      <a:pt x="747409" y="1612"/>
                    </a:lnTo>
                    <a:lnTo>
                      <a:pt x="794436" y="6378"/>
                    </a:lnTo>
                    <a:lnTo>
                      <a:pt x="840493" y="14196"/>
                    </a:lnTo>
                    <a:lnTo>
                      <a:pt x="885475" y="24959"/>
                    </a:lnTo>
                    <a:lnTo>
                      <a:pt x="929279" y="38566"/>
                    </a:lnTo>
                    <a:lnTo>
                      <a:pt x="971800" y="54911"/>
                    </a:lnTo>
                    <a:lnTo>
                      <a:pt x="1012933" y="73890"/>
                    </a:lnTo>
                    <a:lnTo>
                      <a:pt x="1052576" y="95399"/>
                    </a:lnTo>
                    <a:lnTo>
                      <a:pt x="1090622" y="119335"/>
                    </a:lnTo>
                    <a:lnTo>
                      <a:pt x="1126970" y="145593"/>
                    </a:lnTo>
                    <a:lnTo>
                      <a:pt x="1161513" y="174068"/>
                    </a:lnTo>
                    <a:lnTo>
                      <a:pt x="1194149" y="204658"/>
                    </a:lnTo>
                    <a:lnTo>
                      <a:pt x="1224772" y="237258"/>
                    </a:lnTo>
                    <a:lnTo>
                      <a:pt x="1253279" y="271764"/>
                    </a:lnTo>
                    <a:lnTo>
                      <a:pt x="1279566" y="308072"/>
                    </a:lnTo>
                    <a:lnTo>
                      <a:pt x="1303528" y="346077"/>
                    </a:lnTo>
                    <a:lnTo>
                      <a:pt x="1325060" y="385677"/>
                    </a:lnTo>
                    <a:lnTo>
                      <a:pt x="1344060" y="426765"/>
                    </a:lnTo>
                    <a:lnTo>
                      <a:pt x="1360423" y="469240"/>
                    </a:lnTo>
                    <a:lnTo>
                      <a:pt x="1374044" y="512996"/>
                    </a:lnTo>
                    <a:lnTo>
                      <a:pt x="1384820" y="557929"/>
                    </a:lnTo>
                    <a:lnTo>
                      <a:pt x="1392646" y="603936"/>
                    </a:lnTo>
                    <a:lnTo>
                      <a:pt x="1397418" y="650912"/>
                    </a:lnTo>
                    <a:lnTo>
                      <a:pt x="1399032" y="698754"/>
                    </a:lnTo>
                    <a:lnTo>
                      <a:pt x="1397418" y="746595"/>
                    </a:lnTo>
                    <a:lnTo>
                      <a:pt x="1392646" y="793571"/>
                    </a:lnTo>
                    <a:lnTo>
                      <a:pt x="1384820" y="839578"/>
                    </a:lnTo>
                    <a:lnTo>
                      <a:pt x="1374044" y="884511"/>
                    </a:lnTo>
                    <a:lnTo>
                      <a:pt x="1360423" y="928267"/>
                    </a:lnTo>
                    <a:lnTo>
                      <a:pt x="1344060" y="970742"/>
                    </a:lnTo>
                    <a:lnTo>
                      <a:pt x="1325060" y="1011830"/>
                    </a:lnTo>
                    <a:lnTo>
                      <a:pt x="1303528" y="1051430"/>
                    </a:lnTo>
                    <a:lnTo>
                      <a:pt x="1279566" y="1089435"/>
                    </a:lnTo>
                    <a:lnTo>
                      <a:pt x="1253279" y="1125743"/>
                    </a:lnTo>
                    <a:lnTo>
                      <a:pt x="1224772" y="1160249"/>
                    </a:lnTo>
                    <a:lnTo>
                      <a:pt x="1194149" y="1192849"/>
                    </a:lnTo>
                    <a:lnTo>
                      <a:pt x="1161513" y="1223439"/>
                    </a:lnTo>
                    <a:lnTo>
                      <a:pt x="1126970" y="1251914"/>
                    </a:lnTo>
                    <a:lnTo>
                      <a:pt x="1090622" y="1278172"/>
                    </a:lnTo>
                    <a:lnTo>
                      <a:pt x="1052576" y="1302108"/>
                    </a:lnTo>
                    <a:lnTo>
                      <a:pt x="1012933" y="1323617"/>
                    </a:lnTo>
                    <a:lnTo>
                      <a:pt x="971800" y="1342596"/>
                    </a:lnTo>
                    <a:lnTo>
                      <a:pt x="929279" y="1358941"/>
                    </a:lnTo>
                    <a:lnTo>
                      <a:pt x="885475" y="1372548"/>
                    </a:lnTo>
                    <a:lnTo>
                      <a:pt x="840493" y="1383311"/>
                    </a:lnTo>
                    <a:lnTo>
                      <a:pt x="794436" y="1391129"/>
                    </a:lnTo>
                    <a:lnTo>
                      <a:pt x="747409" y="1395895"/>
                    </a:lnTo>
                    <a:lnTo>
                      <a:pt x="699516" y="1397508"/>
                    </a:lnTo>
                    <a:lnTo>
                      <a:pt x="651622" y="1395895"/>
                    </a:lnTo>
                    <a:lnTo>
                      <a:pt x="604595" y="1391129"/>
                    </a:lnTo>
                    <a:lnTo>
                      <a:pt x="558538" y="1383311"/>
                    </a:lnTo>
                    <a:lnTo>
                      <a:pt x="513556" y="1372548"/>
                    </a:lnTo>
                    <a:lnTo>
                      <a:pt x="469752" y="1358941"/>
                    </a:lnTo>
                    <a:lnTo>
                      <a:pt x="427231" y="1342596"/>
                    </a:lnTo>
                    <a:lnTo>
                      <a:pt x="386098" y="1323617"/>
                    </a:lnTo>
                    <a:lnTo>
                      <a:pt x="346456" y="1302108"/>
                    </a:lnTo>
                    <a:lnTo>
                      <a:pt x="308409" y="1278172"/>
                    </a:lnTo>
                    <a:lnTo>
                      <a:pt x="272061" y="1251914"/>
                    </a:lnTo>
                    <a:lnTo>
                      <a:pt x="237518" y="1223439"/>
                    </a:lnTo>
                    <a:lnTo>
                      <a:pt x="204882" y="1192849"/>
                    </a:lnTo>
                    <a:lnTo>
                      <a:pt x="174259" y="1160249"/>
                    </a:lnTo>
                    <a:lnTo>
                      <a:pt x="145752" y="1125743"/>
                    </a:lnTo>
                    <a:lnTo>
                      <a:pt x="119465" y="1089435"/>
                    </a:lnTo>
                    <a:lnTo>
                      <a:pt x="95504" y="1051430"/>
                    </a:lnTo>
                    <a:lnTo>
                      <a:pt x="73971" y="1011830"/>
                    </a:lnTo>
                    <a:lnTo>
                      <a:pt x="54971" y="970742"/>
                    </a:lnTo>
                    <a:lnTo>
                      <a:pt x="38608" y="928267"/>
                    </a:lnTo>
                    <a:lnTo>
                      <a:pt x="24987" y="884511"/>
                    </a:lnTo>
                    <a:lnTo>
                      <a:pt x="14211" y="839578"/>
                    </a:lnTo>
                    <a:lnTo>
                      <a:pt x="6385" y="793571"/>
                    </a:lnTo>
                    <a:lnTo>
                      <a:pt x="1613" y="746595"/>
                    </a:lnTo>
                    <a:lnTo>
                      <a:pt x="0" y="698754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29"/>
            <p:cNvSpPr txBox="1"/>
            <p:nvPr/>
          </p:nvSpPr>
          <p:spPr>
            <a:xfrm>
              <a:off x="1971054" y="6028944"/>
              <a:ext cx="5779135" cy="181610"/>
            </a:xfrm>
            <a:prstGeom prst="rect">
              <a:avLst/>
            </a:prstGeom>
            <a:ln w="15240">
              <a:solidFill>
                <a:srgbClr val="34487C"/>
              </a:solidFill>
            </a:ln>
          </p:spPr>
          <p:txBody>
            <a:bodyPr vert="horz" wrap="square" lIns="0" tIns="14605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115"/>
                </a:spcBef>
              </a:pPr>
              <a:r>
                <a:rPr sz="900" dirty="0">
                  <a:latin typeface="Calibri"/>
                  <a:cs typeface="Calibri"/>
                </a:rPr>
                <a:t>*OPM.GOV,</a:t>
              </a:r>
              <a:r>
                <a:rPr sz="900" spc="-25" dirty="0">
                  <a:latin typeface="Calibri"/>
                  <a:cs typeface="Calibri"/>
                </a:rPr>
                <a:t> </a:t>
              </a:r>
              <a:r>
                <a:rPr sz="900" dirty="0">
                  <a:latin typeface="Calibri"/>
                  <a:cs typeface="Calibri"/>
                </a:rPr>
                <a:t>Training</a:t>
              </a:r>
              <a:r>
                <a:rPr sz="900" spc="5" dirty="0">
                  <a:latin typeface="Calibri"/>
                  <a:cs typeface="Calibri"/>
                </a:rPr>
                <a:t> </a:t>
              </a:r>
              <a:r>
                <a:rPr sz="900" dirty="0">
                  <a:latin typeface="Calibri"/>
                  <a:cs typeface="Calibri"/>
                </a:rPr>
                <a:t>and</a:t>
              </a:r>
              <a:r>
                <a:rPr sz="900" spc="-20" dirty="0">
                  <a:latin typeface="Calibri"/>
                  <a:cs typeface="Calibri"/>
                </a:rPr>
                <a:t> </a:t>
              </a:r>
              <a:r>
                <a:rPr sz="900" dirty="0">
                  <a:latin typeface="Calibri"/>
                  <a:cs typeface="Calibri"/>
                </a:rPr>
                <a:t>Development</a:t>
              </a:r>
              <a:r>
                <a:rPr sz="900" spc="15" dirty="0">
                  <a:latin typeface="Calibri"/>
                  <a:cs typeface="Calibri"/>
                </a:rPr>
                <a:t> </a:t>
              </a:r>
              <a:r>
                <a:rPr sz="900" dirty="0">
                  <a:latin typeface="Calibri"/>
                  <a:cs typeface="Calibri"/>
                </a:rPr>
                <a:t>Policy</a:t>
              </a:r>
              <a:r>
                <a:rPr sz="900" spc="-10" dirty="0">
                  <a:latin typeface="Calibri"/>
                  <a:cs typeface="Calibri"/>
                </a:rPr>
                <a:t> </a:t>
              </a:r>
              <a:r>
                <a:rPr sz="900" spc="-20" dirty="0">
                  <a:latin typeface="Calibri"/>
                  <a:cs typeface="Calibri"/>
                </a:rPr>
                <a:t>Wiki</a:t>
              </a:r>
              <a:endParaRPr sz="900">
                <a:latin typeface="Calibri"/>
                <a:cs typeface="Calibri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2851AB-8149-86BA-A833-138A8659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07447"/>
      </p:ext>
    </p:extLst>
  </p:cSld>
  <p:clrMapOvr>
    <a:masterClrMapping/>
  </p:clrMapOvr>
  <p:transition advTm="46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8"/>
          <p:cNvSpPr txBox="1">
            <a:spLocks/>
          </p:cNvSpPr>
          <p:nvPr/>
        </p:nvSpPr>
        <p:spPr bwMode="auto">
          <a:xfrm>
            <a:off x="1805379" y="478731"/>
            <a:ext cx="8750171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20"/>
              <a:t>IDP</a:t>
            </a:r>
            <a:r>
              <a:rPr lang="en-US" sz="3600" kern="0" spc="-140"/>
              <a:t> </a:t>
            </a:r>
            <a:r>
              <a:rPr lang="en-US" sz="3600" kern="0" spc="-50"/>
              <a:t>Management</a:t>
            </a:r>
            <a:r>
              <a:rPr lang="en-US" sz="3600" kern="0" spc="-120"/>
              <a:t> </a:t>
            </a:r>
            <a:r>
              <a:rPr lang="en-US" sz="3600" kern="0"/>
              <a:t>&amp;</a:t>
            </a:r>
            <a:r>
              <a:rPr lang="en-US" sz="3600" kern="0" spc="-130"/>
              <a:t> </a:t>
            </a:r>
            <a:r>
              <a:rPr lang="en-US" sz="3600" kern="0" spc="-40"/>
              <a:t>Planning</a:t>
            </a:r>
            <a:endParaRPr lang="en-US" sz="3600" kern="0" spc="-4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8385" y="1458275"/>
            <a:ext cx="9605638" cy="4579228"/>
            <a:chOff x="454151" y="1502663"/>
            <a:chExt cx="8283449" cy="4579228"/>
          </a:xfrm>
        </p:grpSpPr>
        <p:grpSp>
          <p:nvGrpSpPr>
            <p:cNvPr id="6" name="object 6"/>
            <p:cNvGrpSpPr/>
            <p:nvPr/>
          </p:nvGrpSpPr>
          <p:grpSpPr>
            <a:xfrm>
              <a:off x="454151" y="1540371"/>
              <a:ext cx="2717800" cy="4541520"/>
              <a:chOff x="454151" y="1502663"/>
              <a:chExt cx="2717800" cy="4541520"/>
            </a:xfrm>
          </p:grpSpPr>
          <p:sp>
            <p:nvSpPr>
              <p:cNvPr id="26" name="object 7"/>
              <p:cNvSpPr/>
              <p:nvPr/>
            </p:nvSpPr>
            <p:spPr>
              <a:xfrm>
                <a:off x="461771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60" h="4526280">
                    <a:moveTo>
                      <a:pt x="2431846" y="0"/>
                    </a:moveTo>
                    <a:lnTo>
                      <a:pt x="270205" y="0"/>
                    </a:lnTo>
                    <a:lnTo>
                      <a:pt x="221636" y="4353"/>
                    </a:lnTo>
                    <a:lnTo>
                      <a:pt x="175923" y="16905"/>
                    </a:lnTo>
                    <a:lnTo>
                      <a:pt x="133829" y="36892"/>
                    </a:lnTo>
                    <a:lnTo>
                      <a:pt x="96117" y="63550"/>
                    </a:lnTo>
                    <a:lnTo>
                      <a:pt x="63550" y="96117"/>
                    </a:lnTo>
                    <a:lnTo>
                      <a:pt x="36892" y="133829"/>
                    </a:lnTo>
                    <a:lnTo>
                      <a:pt x="16905" y="175923"/>
                    </a:lnTo>
                    <a:lnTo>
                      <a:pt x="4353" y="221636"/>
                    </a:lnTo>
                    <a:lnTo>
                      <a:pt x="0" y="270205"/>
                    </a:lnTo>
                    <a:lnTo>
                      <a:pt x="0" y="4256074"/>
                    </a:lnTo>
                    <a:lnTo>
                      <a:pt x="4353" y="4304643"/>
                    </a:lnTo>
                    <a:lnTo>
                      <a:pt x="16905" y="4350356"/>
                    </a:lnTo>
                    <a:lnTo>
                      <a:pt x="36892" y="4392450"/>
                    </a:lnTo>
                    <a:lnTo>
                      <a:pt x="63550" y="4430162"/>
                    </a:lnTo>
                    <a:lnTo>
                      <a:pt x="96117" y="4462729"/>
                    </a:lnTo>
                    <a:lnTo>
                      <a:pt x="133829" y="4489387"/>
                    </a:lnTo>
                    <a:lnTo>
                      <a:pt x="175923" y="4509374"/>
                    </a:lnTo>
                    <a:lnTo>
                      <a:pt x="221636" y="4521926"/>
                    </a:lnTo>
                    <a:lnTo>
                      <a:pt x="270205" y="4526280"/>
                    </a:lnTo>
                    <a:lnTo>
                      <a:pt x="2431846" y="4526280"/>
                    </a:lnTo>
                    <a:lnTo>
                      <a:pt x="2480415" y="4521926"/>
                    </a:lnTo>
                    <a:lnTo>
                      <a:pt x="2526128" y="4509374"/>
                    </a:lnTo>
                    <a:lnTo>
                      <a:pt x="2568222" y="4489387"/>
                    </a:lnTo>
                    <a:lnTo>
                      <a:pt x="2605934" y="4462729"/>
                    </a:lnTo>
                    <a:lnTo>
                      <a:pt x="2638501" y="4430162"/>
                    </a:lnTo>
                    <a:lnTo>
                      <a:pt x="2665159" y="4392450"/>
                    </a:lnTo>
                    <a:lnTo>
                      <a:pt x="2685146" y="4350356"/>
                    </a:lnTo>
                    <a:lnTo>
                      <a:pt x="2697698" y="4304643"/>
                    </a:lnTo>
                    <a:lnTo>
                      <a:pt x="2702052" y="4256074"/>
                    </a:lnTo>
                    <a:lnTo>
                      <a:pt x="2702052" y="270205"/>
                    </a:lnTo>
                    <a:lnTo>
                      <a:pt x="2697698" y="221636"/>
                    </a:lnTo>
                    <a:lnTo>
                      <a:pt x="2685146" y="175923"/>
                    </a:lnTo>
                    <a:lnTo>
                      <a:pt x="2665159" y="133829"/>
                    </a:lnTo>
                    <a:lnTo>
                      <a:pt x="2638501" y="96117"/>
                    </a:lnTo>
                    <a:lnTo>
                      <a:pt x="2605934" y="63550"/>
                    </a:lnTo>
                    <a:lnTo>
                      <a:pt x="2568222" y="36892"/>
                    </a:lnTo>
                    <a:lnTo>
                      <a:pt x="2526128" y="16905"/>
                    </a:lnTo>
                    <a:lnTo>
                      <a:pt x="2480415" y="4353"/>
                    </a:lnTo>
                    <a:lnTo>
                      <a:pt x="2431846" y="0"/>
                    </a:lnTo>
                    <a:close/>
                  </a:path>
                </a:pathLst>
              </a:custGeom>
              <a:solidFill>
                <a:srgbClr val="619D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8"/>
              <p:cNvSpPr/>
              <p:nvPr/>
            </p:nvSpPr>
            <p:spPr>
              <a:xfrm>
                <a:off x="461771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60" h="4526280">
                    <a:moveTo>
                      <a:pt x="0" y="270205"/>
                    </a:moveTo>
                    <a:lnTo>
                      <a:pt x="4353" y="221636"/>
                    </a:lnTo>
                    <a:lnTo>
                      <a:pt x="16905" y="175923"/>
                    </a:lnTo>
                    <a:lnTo>
                      <a:pt x="36892" y="133829"/>
                    </a:lnTo>
                    <a:lnTo>
                      <a:pt x="63550" y="96117"/>
                    </a:lnTo>
                    <a:lnTo>
                      <a:pt x="96117" y="63550"/>
                    </a:lnTo>
                    <a:lnTo>
                      <a:pt x="133829" y="36892"/>
                    </a:lnTo>
                    <a:lnTo>
                      <a:pt x="175923" y="16905"/>
                    </a:lnTo>
                    <a:lnTo>
                      <a:pt x="221636" y="4353"/>
                    </a:lnTo>
                    <a:lnTo>
                      <a:pt x="270205" y="0"/>
                    </a:lnTo>
                    <a:lnTo>
                      <a:pt x="2431846" y="0"/>
                    </a:lnTo>
                    <a:lnTo>
                      <a:pt x="2480415" y="4353"/>
                    </a:lnTo>
                    <a:lnTo>
                      <a:pt x="2526128" y="16905"/>
                    </a:lnTo>
                    <a:lnTo>
                      <a:pt x="2568222" y="36892"/>
                    </a:lnTo>
                    <a:lnTo>
                      <a:pt x="2605934" y="63550"/>
                    </a:lnTo>
                    <a:lnTo>
                      <a:pt x="2638501" y="96117"/>
                    </a:lnTo>
                    <a:lnTo>
                      <a:pt x="2665159" y="133829"/>
                    </a:lnTo>
                    <a:lnTo>
                      <a:pt x="2685146" y="175923"/>
                    </a:lnTo>
                    <a:lnTo>
                      <a:pt x="2697698" y="221636"/>
                    </a:lnTo>
                    <a:lnTo>
                      <a:pt x="2702052" y="270205"/>
                    </a:lnTo>
                    <a:lnTo>
                      <a:pt x="2702052" y="4256074"/>
                    </a:lnTo>
                    <a:lnTo>
                      <a:pt x="2697698" y="4304643"/>
                    </a:lnTo>
                    <a:lnTo>
                      <a:pt x="2685146" y="4350356"/>
                    </a:lnTo>
                    <a:lnTo>
                      <a:pt x="2665159" y="4392450"/>
                    </a:lnTo>
                    <a:lnTo>
                      <a:pt x="2638501" y="4430162"/>
                    </a:lnTo>
                    <a:lnTo>
                      <a:pt x="2605934" y="4462729"/>
                    </a:lnTo>
                    <a:lnTo>
                      <a:pt x="2568222" y="4489387"/>
                    </a:lnTo>
                    <a:lnTo>
                      <a:pt x="2526128" y="4509374"/>
                    </a:lnTo>
                    <a:lnTo>
                      <a:pt x="2480415" y="4521926"/>
                    </a:lnTo>
                    <a:lnTo>
                      <a:pt x="2431846" y="4526280"/>
                    </a:lnTo>
                    <a:lnTo>
                      <a:pt x="270205" y="4526280"/>
                    </a:lnTo>
                    <a:lnTo>
                      <a:pt x="221636" y="4521926"/>
                    </a:lnTo>
                    <a:lnTo>
                      <a:pt x="175923" y="4509374"/>
                    </a:lnTo>
                    <a:lnTo>
                      <a:pt x="133829" y="4489387"/>
                    </a:lnTo>
                    <a:lnTo>
                      <a:pt x="96117" y="4462729"/>
                    </a:lnTo>
                    <a:lnTo>
                      <a:pt x="63550" y="4430162"/>
                    </a:lnTo>
                    <a:lnTo>
                      <a:pt x="36892" y="4392450"/>
                    </a:lnTo>
                    <a:lnTo>
                      <a:pt x="16905" y="4350356"/>
                    </a:lnTo>
                    <a:lnTo>
                      <a:pt x="4353" y="4304643"/>
                    </a:lnTo>
                    <a:lnTo>
                      <a:pt x="0" y="4256074"/>
                    </a:lnTo>
                    <a:lnTo>
                      <a:pt x="0" y="27020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9"/>
            <p:cNvSpPr txBox="1"/>
            <p:nvPr/>
          </p:nvSpPr>
          <p:spPr>
            <a:xfrm>
              <a:off x="588390" y="3510489"/>
              <a:ext cx="2447925" cy="1384300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2700" marR="5080" indent="-1905" algn="ctr">
                <a:lnSpc>
                  <a:spcPct val="91500"/>
                </a:lnSpc>
                <a:spcBef>
                  <a:spcPts val="259"/>
                </a:spcBef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IDPs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must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include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all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training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development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classes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programs.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Furthermore,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all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training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should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be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linked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to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program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requirements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in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the 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IDP.</a:t>
              </a:r>
              <a:endParaRPr sz="1600">
                <a:latin typeface="Calibri"/>
                <a:cs typeface="Calibri"/>
              </a:endParaRPr>
            </a:p>
          </p:txBody>
        </p:sp>
        <p:grpSp>
          <p:nvGrpSpPr>
            <p:cNvPr id="8" name="object 10"/>
            <p:cNvGrpSpPr/>
            <p:nvPr/>
          </p:nvGrpSpPr>
          <p:grpSpPr>
            <a:xfrm>
              <a:off x="1051560" y="1502663"/>
              <a:ext cx="4902835" cy="4541520"/>
              <a:chOff x="1051560" y="1502663"/>
              <a:chExt cx="4902835" cy="4541520"/>
            </a:xfrm>
          </p:grpSpPr>
          <p:pic>
            <p:nvPicPr>
              <p:cNvPr id="22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59180" y="1781556"/>
                <a:ext cx="1507236" cy="1507235"/>
              </a:xfrm>
              <a:prstGeom prst="rect">
                <a:avLst/>
              </a:prstGeom>
            </p:spPr>
          </p:pic>
          <p:sp>
            <p:nvSpPr>
              <p:cNvPr id="23" name="object 12"/>
              <p:cNvSpPr/>
              <p:nvPr/>
            </p:nvSpPr>
            <p:spPr>
              <a:xfrm>
                <a:off x="1059180" y="1781555"/>
                <a:ext cx="1507490" cy="1507490"/>
              </a:xfrm>
              <a:custGeom>
                <a:avLst/>
                <a:gdLst/>
                <a:ahLst/>
                <a:cxnLst/>
                <a:rect l="l" t="t" r="r" b="b"/>
                <a:pathLst>
                  <a:path w="1507489" h="1507489">
                    <a:moveTo>
                      <a:pt x="0" y="753618"/>
                    </a:moveTo>
                    <a:lnTo>
                      <a:pt x="1482" y="705957"/>
                    </a:lnTo>
                    <a:lnTo>
                      <a:pt x="5871" y="659084"/>
                    </a:lnTo>
                    <a:lnTo>
                      <a:pt x="13078" y="613088"/>
                    </a:lnTo>
                    <a:lnTo>
                      <a:pt x="23015" y="568055"/>
                    </a:lnTo>
                    <a:lnTo>
                      <a:pt x="35594" y="524076"/>
                    </a:lnTo>
                    <a:lnTo>
                      <a:pt x="50726" y="481237"/>
                    </a:lnTo>
                    <a:lnTo>
                      <a:pt x="68323" y="439628"/>
                    </a:lnTo>
                    <a:lnTo>
                      <a:pt x="88297" y="399336"/>
                    </a:lnTo>
                    <a:lnTo>
                      <a:pt x="110559" y="360449"/>
                    </a:lnTo>
                    <a:lnTo>
                      <a:pt x="135021" y="323057"/>
                    </a:lnTo>
                    <a:lnTo>
                      <a:pt x="161596" y="287247"/>
                    </a:lnTo>
                    <a:lnTo>
                      <a:pt x="190194" y="253108"/>
                    </a:lnTo>
                    <a:lnTo>
                      <a:pt x="220727" y="220727"/>
                    </a:lnTo>
                    <a:lnTo>
                      <a:pt x="253108" y="190194"/>
                    </a:lnTo>
                    <a:lnTo>
                      <a:pt x="287247" y="161596"/>
                    </a:lnTo>
                    <a:lnTo>
                      <a:pt x="323057" y="135021"/>
                    </a:lnTo>
                    <a:lnTo>
                      <a:pt x="360449" y="110559"/>
                    </a:lnTo>
                    <a:lnTo>
                      <a:pt x="399336" y="88297"/>
                    </a:lnTo>
                    <a:lnTo>
                      <a:pt x="439628" y="68323"/>
                    </a:lnTo>
                    <a:lnTo>
                      <a:pt x="481237" y="50726"/>
                    </a:lnTo>
                    <a:lnTo>
                      <a:pt x="524076" y="35594"/>
                    </a:lnTo>
                    <a:lnTo>
                      <a:pt x="568055" y="23015"/>
                    </a:lnTo>
                    <a:lnTo>
                      <a:pt x="613088" y="13078"/>
                    </a:lnTo>
                    <a:lnTo>
                      <a:pt x="659084" y="5871"/>
                    </a:lnTo>
                    <a:lnTo>
                      <a:pt x="705957" y="1482"/>
                    </a:lnTo>
                    <a:lnTo>
                      <a:pt x="753618" y="0"/>
                    </a:lnTo>
                    <a:lnTo>
                      <a:pt x="801278" y="1482"/>
                    </a:lnTo>
                    <a:lnTo>
                      <a:pt x="848151" y="5871"/>
                    </a:lnTo>
                    <a:lnTo>
                      <a:pt x="894147" y="13078"/>
                    </a:lnTo>
                    <a:lnTo>
                      <a:pt x="939180" y="23015"/>
                    </a:lnTo>
                    <a:lnTo>
                      <a:pt x="983159" y="35594"/>
                    </a:lnTo>
                    <a:lnTo>
                      <a:pt x="1025998" y="50726"/>
                    </a:lnTo>
                    <a:lnTo>
                      <a:pt x="1067607" y="68323"/>
                    </a:lnTo>
                    <a:lnTo>
                      <a:pt x="1107899" y="88297"/>
                    </a:lnTo>
                    <a:lnTo>
                      <a:pt x="1146786" y="110559"/>
                    </a:lnTo>
                    <a:lnTo>
                      <a:pt x="1184178" y="135021"/>
                    </a:lnTo>
                    <a:lnTo>
                      <a:pt x="1219988" y="161596"/>
                    </a:lnTo>
                    <a:lnTo>
                      <a:pt x="1254127" y="190194"/>
                    </a:lnTo>
                    <a:lnTo>
                      <a:pt x="1286508" y="220727"/>
                    </a:lnTo>
                    <a:lnTo>
                      <a:pt x="1317041" y="253108"/>
                    </a:lnTo>
                    <a:lnTo>
                      <a:pt x="1345639" y="287247"/>
                    </a:lnTo>
                    <a:lnTo>
                      <a:pt x="1372214" y="323057"/>
                    </a:lnTo>
                    <a:lnTo>
                      <a:pt x="1396676" y="360449"/>
                    </a:lnTo>
                    <a:lnTo>
                      <a:pt x="1418938" y="399336"/>
                    </a:lnTo>
                    <a:lnTo>
                      <a:pt x="1438912" y="439628"/>
                    </a:lnTo>
                    <a:lnTo>
                      <a:pt x="1456509" y="481237"/>
                    </a:lnTo>
                    <a:lnTo>
                      <a:pt x="1471641" y="524076"/>
                    </a:lnTo>
                    <a:lnTo>
                      <a:pt x="1484220" y="568055"/>
                    </a:lnTo>
                    <a:lnTo>
                      <a:pt x="1494157" y="613088"/>
                    </a:lnTo>
                    <a:lnTo>
                      <a:pt x="1501364" y="659084"/>
                    </a:lnTo>
                    <a:lnTo>
                      <a:pt x="1505753" y="705957"/>
                    </a:lnTo>
                    <a:lnTo>
                      <a:pt x="1507236" y="753618"/>
                    </a:lnTo>
                    <a:lnTo>
                      <a:pt x="1505753" y="801278"/>
                    </a:lnTo>
                    <a:lnTo>
                      <a:pt x="1501364" y="848151"/>
                    </a:lnTo>
                    <a:lnTo>
                      <a:pt x="1494157" y="894147"/>
                    </a:lnTo>
                    <a:lnTo>
                      <a:pt x="1484220" y="939180"/>
                    </a:lnTo>
                    <a:lnTo>
                      <a:pt x="1471641" y="983159"/>
                    </a:lnTo>
                    <a:lnTo>
                      <a:pt x="1456509" y="1025998"/>
                    </a:lnTo>
                    <a:lnTo>
                      <a:pt x="1438912" y="1067607"/>
                    </a:lnTo>
                    <a:lnTo>
                      <a:pt x="1418938" y="1107899"/>
                    </a:lnTo>
                    <a:lnTo>
                      <a:pt x="1396676" y="1146786"/>
                    </a:lnTo>
                    <a:lnTo>
                      <a:pt x="1372214" y="1184178"/>
                    </a:lnTo>
                    <a:lnTo>
                      <a:pt x="1345639" y="1219988"/>
                    </a:lnTo>
                    <a:lnTo>
                      <a:pt x="1317041" y="1254127"/>
                    </a:lnTo>
                    <a:lnTo>
                      <a:pt x="1286508" y="1286508"/>
                    </a:lnTo>
                    <a:lnTo>
                      <a:pt x="1254127" y="1317041"/>
                    </a:lnTo>
                    <a:lnTo>
                      <a:pt x="1219988" y="1345639"/>
                    </a:lnTo>
                    <a:lnTo>
                      <a:pt x="1184178" y="1372214"/>
                    </a:lnTo>
                    <a:lnTo>
                      <a:pt x="1146786" y="1396676"/>
                    </a:lnTo>
                    <a:lnTo>
                      <a:pt x="1107899" y="1418938"/>
                    </a:lnTo>
                    <a:lnTo>
                      <a:pt x="1067607" y="1438912"/>
                    </a:lnTo>
                    <a:lnTo>
                      <a:pt x="1025998" y="1456509"/>
                    </a:lnTo>
                    <a:lnTo>
                      <a:pt x="983159" y="1471641"/>
                    </a:lnTo>
                    <a:lnTo>
                      <a:pt x="939180" y="1484220"/>
                    </a:lnTo>
                    <a:lnTo>
                      <a:pt x="894147" y="1494157"/>
                    </a:lnTo>
                    <a:lnTo>
                      <a:pt x="848151" y="1501364"/>
                    </a:lnTo>
                    <a:lnTo>
                      <a:pt x="801278" y="1505753"/>
                    </a:lnTo>
                    <a:lnTo>
                      <a:pt x="753618" y="1507236"/>
                    </a:lnTo>
                    <a:lnTo>
                      <a:pt x="705957" y="1505753"/>
                    </a:lnTo>
                    <a:lnTo>
                      <a:pt x="659084" y="1501364"/>
                    </a:lnTo>
                    <a:lnTo>
                      <a:pt x="613088" y="1494157"/>
                    </a:lnTo>
                    <a:lnTo>
                      <a:pt x="568055" y="1484220"/>
                    </a:lnTo>
                    <a:lnTo>
                      <a:pt x="524076" y="1471641"/>
                    </a:lnTo>
                    <a:lnTo>
                      <a:pt x="481237" y="1456509"/>
                    </a:lnTo>
                    <a:lnTo>
                      <a:pt x="439628" y="1438912"/>
                    </a:lnTo>
                    <a:lnTo>
                      <a:pt x="399336" y="1418938"/>
                    </a:lnTo>
                    <a:lnTo>
                      <a:pt x="360449" y="1396676"/>
                    </a:lnTo>
                    <a:lnTo>
                      <a:pt x="323057" y="1372214"/>
                    </a:lnTo>
                    <a:lnTo>
                      <a:pt x="287247" y="1345639"/>
                    </a:lnTo>
                    <a:lnTo>
                      <a:pt x="253108" y="1317041"/>
                    </a:lnTo>
                    <a:lnTo>
                      <a:pt x="220727" y="1286508"/>
                    </a:lnTo>
                    <a:lnTo>
                      <a:pt x="190194" y="1254127"/>
                    </a:lnTo>
                    <a:lnTo>
                      <a:pt x="161596" y="1219988"/>
                    </a:lnTo>
                    <a:lnTo>
                      <a:pt x="135021" y="1184178"/>
                    </a:lnTo>
                    <a:lnTo>
                      <a:pt x="110559" y="1146786"/>
                    </a:lnTo>
                    <a:lnTo>
                      <a:pt x="88297" y="1107899"/>
                    </a:lnTo>
                    <a:lnTo>
                      <a:pt x="68323" y="1067607"/>
                    </a:lnTo>
                    <a:lnTo>
                      <a:pt x="50726" y="1025998"/>
                    </a:lnTo>
                    <a:lnTo>
                      <a:pt x="35594" y="983159"/>
                    </a:lnTo>
                    <a:lnTo>
                      <a:pt x="23015" y="939180"/>
                    </a:lnTo>
                    <a:lnTo>
                      <a:pt x="13078" y="894147"/>
                    </a:lnTo>
                    <a:lnTo>
                      <a:pt x="5871" y="848151"/>
                    </a:lnTo>
                    <a:lnTo>
                      <a:pt x="1482" y="801278"/>
                    </a:lnTo>
                    <a:lnTo>
                      <a:pt x="0" y="753618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3"/>
              <p:cNvSpPr/>
              <p:nvPr/>
            </p:nvSpPr>
            <p:spPr>
              <a:xfrm>
                <a:off x="3244595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60" h="4526280">
                    <a:moveTo>
                      <a:pt x="2431846" y="0"/>
                    </a:moveTo>
                    <a:lnTo>
                      <a:pt x="270205" y="0"/>
                    </a:lnTo>
                    <a:lnTo>
                      <a:pt x="221636" y="4353"/>
                    </a:lnTo>
                    <a:lnTo>
                      <a:pt x="175923" y="16905"/>
                    </a:lnTo>
                    <a:lnTo>
                      <a:pt x="133829" y="36892"/>
                    </a:lnTo>
                    <a:lnTo>
                      <a:pt x="96117" y="63550"/>
                    </a:lnTo>
                    <a:lnTo>
                      <a:pt x="63550" y="96117"/>
                    </a:lnTo>
                    <a:lnTo>
                      <a:pt x="36892" y="133829"/>
                    </a:lnTo>
                    <a:lnTo>
                      <a:pt x="16905" y="175923"/>
                    </a:lnTo>
                    <a:lnTo>
                      <a:pt x="4353" y="221636"/>
                    </a:lnTo>
                    <a:lnTo>
                      <a:pt x="0" y="270205"/>
                    </a:lnTo>
                    <a:lnTo>
                      <a:pt x="0" y="4256074"/>
                    </a:lnTo>
                    <a:lnTo>
                      <a:pt x="4353" y="4304643"/>
                    </a:lnTo>
                    <a:lnTo>
                      <a:pt x="16905" y="4350356"/>
                    </a:lnTo>
                    <a:lnTo>
                      <a:pt x="36892" y="4392450"/>
                    </a:lnTo>
                    <a:lnTo>
                      <a:pt x="63550" y="4430162"/>
                    </a:lnTo>
                    <a:lnTo>
                      <a:pt x="96117" y="4462729"/>
                    </a:lnTo>
                    <a:lnTo>
                      <a:pt x="133829" y="4489387"/>
                    </a:lnTo>
                    <a:lnTo>
                      <a:pt x="175923" y="4509374"/>
                    </a:lnTo>
                    <a:lnTo>
                      <a:pt x="221636" y="4521926"/>
                    </a:lnTo>
                    <a:lnTo>
                      <a:pt x="270205" y="4526280"/>
                    </a:lnTo>
                    <a:lnTo>
                      <a:pt x="2431846" y="4526280"/>
                    </a:lnTo>
                    <a:lnTo>
                      <a:pt x="2480415" y="4521926"/>
                    </a:lnTo>
                    <a:lnTo>
                      <a:pt x="2526128" y="4509374"/>
                    </a:lnTo>
                    <a:lnTo>
                      <a:pt x="2568222" y="4489387"/>
                    </a:lnTo>
                    <a:lnTo>
                      <a:pt x="2605934" y="4462729"/>
                    </a:lnTo>
                    <a:lnTo>
                      <a:pt x="2638501" y="4430162"/>
                    </a:lnTo>
                    <a:lnTo>
                      <a:pt x="2665159" y="4392450"/>
                    </a:lnTo>
                    <a:lnTo>
                      <a:pt x="2685146" y="4350356"/>
                    </a:lnTo>
                    <a:lnTo>
                      <a:pt x="2697698" y="4304643"/>
                    </a:lnTo>
                    <a:lnTo>
                      <a:pt x="2702052" y="4256074"/>
                    </a:lnTo>
                    <a:lnTo>
                      <a:pt x="2702052" y="270205"/>
                    </a:lnTo>
                    <a:lnTo>
                      <a:pt x="2697698" y="221636"/>
                    </a:lnTo>
                    <a:lnTo>
                      <a:pt x="2685146" y="175923"/>
                    </a:lnTo>
                    <a:lnTo>
                      <a:pt x="2665159" y="133829"/>
                    </a:lnTo>
                    <a:lnTo>
                      <a:pt x="2638501" y="96117"/>
                    </a:lnTo>
                    <a:lnTo>
                      <a:pt x="2605934" y="63550"/>
                    </a:lnTo>
                    <a:lnTo>
                      <a:pt x="2568222" y="36892"/>
                    </a:lnTo>
                    <a:lnTo>
                      <a:pt x="2526128" y="16905"/>
                    </a:lnTo>
                    <a:lnTo>
                      <a:pt x="2480415" y="4353"/>
                    </a:lnTo>
                    <a:lnTo>
                      <a:pt x="2431846" y="0"/>
                    </a:lnTo>
                    <a:close/>
                  </a:path>
                </a:pathLst>
              </a:custGeom>
              <a:solidFill>
                <a:srgbClr val="297E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14"/>
              <p:cNvSpPr/>
              <p:nvPr/>
            </p:nvSpPr>
            <p:spPr>
              <a:xfrm>
                <a:off x="3244595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60" h="4526280">
                    <a:moveTo>
                      <a:pt x="0" y="270205"/>
                    </a:moveTo>
                    <a:lnTo>
                      <a:pt x="4353" y="221636"/>
                    </a:lnTo>
                    <a:lnTo>
                      <a:pt x="16905" y="175923"/>
                    </a:lnTo>
                    <a:lnTo>
                      <a:pt x="36892" y="133829"/>
                    </a:lnTo>
                    <a:lnTo>
                      <a:pt x="63550" y="96117"/>
                    </a:lnTo>
                    <a:lnTo>
                      <a:pt x="96117" y="63550"/>
                    </a:lnTo>
                    <a:lnTo>
                      <a:pt x="133829" y="36892"/>
                    </a:lnTo>
                    <a:lnTo>
                      <a:pt x="175923" y="16905"/>
                    </a:lnTo>
                    <a:lnTo>
                      <a:pt x="221636" y="4353"/>
                    </a:lnTo>
                    <a:lnTo>
                      <a:pt x="270205" y="0"/>
                    </a:lnTo>
                    <a:lnTo>
                      <a:pt x="2431846" y="0"/>
                    </a:lnTo>
                    <a:lnTo>
                      <a:pt x="2480415" y="4353"/>
                    </a:lnTo>
                    <a:lnTo>
                      <a:pt x="2526128" y="16905"/>
                    </a:lnTo>
                    <a:lnTo>
                      <a:pt x="2568222" y="36892"/>
                    </a:lnTo>
                    <a:lnTo>
                      <a:pt x="2605934" y="63550"/>
                    </a:lnTo>
                    <a:lnTo>
                      <a:pt x="2638501" y="96117"/>
                    </a:lnTo>
                    <a:lnTo>
                      <a:pt x="2665159" y="133829"/>
                    </a:lnTo>
                    <a:lnTo>
                      <a:pt x="2685146" y="175923"/>
                    </a:lnTo>
                    <a:lnTo>
                      <a:pt x="2697698" y="221636"/>
                    </a:lnTo>
                    <a:lnTo>
                      <a:pt x="2702052" y="270205"/>
                    </a:lnTo>
                    <a:lnTo>
                      <a:pt x="2702052" y="4256074"/>
                    </a:lnTo>
                    <a:lnTo>
                      <a:pt x="2697698" y="4304643"/>
                    </a:lnTo>
                    <a:lnTo>
                      <a:pt x="2685146" y="4350356"/>
                    </a:lnTo>
                    <a:lnTo>
                      <a:pt x="2665159" y="4392450"/>
                    </a:lnTo>
                    <a:lnTo>
                      <a:pt x="2638501" y="4430162"/>
                    </a:lnTo>
                    <a:lnTo>
                      <a:pt x="2605934" y="4462729"/>
                    </a:lnTo>
                    <a:lnTo>
                      <a:pt x="2568222" y="4489387"/>
                    </a:lnTo>
                    <a:lnTo>
                      <a:pt x="2526128" y="4509374"/>
                    </a:lnTo>
                    <a:lnTo>
                      <a:pt x="2480415" y="4521926"/>
                    </a:lnTo>
                    <a:lnTo>
                      <a:pt x="2431846" y="4526280"/>
                    </a:lnTo>
                    <a:lnTo>
                      <a:pt x="270205" y="4526280"/>
                    </a:lnTo>
                    <a:lnTo>
                      <a:pt x="221636" y="4521926"/>
                    </a:lnTo>
                    <a:lnTo>
                      <a:pt x="175923" y="4509374"/>
                    </a:lnTo>
                    <a:lnTo>
                      <a:pt x="133829" y="4489387"/>
                    </a:lnTo>
                    <a:lnTo>
                      <a:pt x="96117" y="4462729"/>
                    </a:lnTo>
                    <a:lnTo>
                      <a:pt x="63550" y="4430162"/>
                    </a:lnTo>
                    <a:lnTo>
                      <a:pt x="36892" y="4392450"/>
                    </a:lnTo>
                    <a:lnTo>
                      <a:pt x="16905" y="4350356"/>
                    </a:lnTo>
                    <a:lnTo>
                      <a:pt x="4353" y="4304643"/>
                    </a:lnTo>
                    <a:lnTo>
                      <a:pt x="0" y="4256074"/>
                    </a:lnTo>
                    <a:lnTo>
                      <a:pt x="0" y="27020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15"/>
            <p:cNvSpPr txBox="1"/>
            <p:nvPr/>
          </p:nvSpPr>
          <p:spPr>
            <a:xfrm>
              <a:off x="3427961" y="3398888"/>
              <a:ext cx="2334260" cy="1607185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2700" marR="5080" indent="635" algn="ctr">
                <a:lnSpc>
                  <a:spcPct val="91500"/>
                </a:lnSpc>
                <a:spcBef>
                  <a:spcPts val="259"/>
                </a:spcBef>
              </a:pP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Opportunities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may</a:t>
              </a:r>
              <a:r>
                <a:rPr sz="1600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be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both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formal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informal.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Formal training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should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be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documented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in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the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Defense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Civilian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Personnel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Data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System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or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other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approved tool.</a:t>
              </a:r>
              <a:endParaRPr sz="1600">
                <a:latin typeface="Calibri"/>
                <a:cs typeface="Calibri"/>
              </a:endParaRPr>
            </a:p>
          </p:txBody>
        </p:sp>
        <p:grpSp>
          <p:nvGrpSpPr>
            <p:cNvPr id="10" name="object 16"/>
            <p:cNvGrpSpPr/>
            <p:nvPr/>
          </p:nvGrpSpPr>
          <p:grpSpPr>
            <a:xfrm>
              <a:off x="3855720" y="1502663"/>
              <a:ext cx="4881880" cy="4541520"/>
              <a:chOff x="3855720" y="1502663"/>
              <a:chExt cx="4881880" cy="4541520"/>
            </a:xfrm>
          </p:grpSpPr>
          <p:pic>
            <p:nvPicPr>
              <p:cNvPr id="18" name="object 1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863340" y="1781555"/>
                <a:ext cx="1463039" cy="1507236"/>
              </a:xfrm>
              <a:prstGeom prst="rect">
                <a:avLst/>
              </a:prstGeom>
            </p:spPr>
          </p:pic>
          <p:sp>
            <p:nvSpPr>
              <p:cNvPr id="19" name="object 18"/>
              <p:cNvSpPr/>
              <p:nvPr/>
            </p:nvSpPr>
            <p:spPr>
              <a:xfrm>
                <a:off x="3863340" y="1781555"/>
                <a:ext cx="1463040" cy="1507490"/>
              </a:xfrm>
              <a:custGeom>
                <a:avLst/>
                <a:gdLst/>
                <a:ahLst/>
                <a:cxnLst/>
                <a:rect l="l" t="t" r="r" b="b"/>
                <a:pathLst>
                  <a:path w="1463039" h="1507489">
                    <a:moveTo>
                      <a:pt x="0" y="753618"/>
                    </a:moveTo>
                    <a:lnTo>
                      <a:pt x="1555" y="704066"/>
                    </a:lnTo>
                    <a:lnTo>
                      <a:pt x="6159" y="655371"/>
                    </a:lnTo>
                    <a:lnTo>
                      <a:pt x="13714" y="607631"/>
                    </a:lnTo>
                    <a:lnTo>
                      <a:pt x="24124" y="560946"/>
                    </a:lnTo>
                    <a:lnTo>
                      <a:pt x="37292" y="515414"/>
                    </a:lnTo>
                    <a:lnTo>
                      <a:pt x="53123" y="471135"/>
                    </a:lnTo>
                    <a:lnTo>
                      <a:pt x="71519" y="428209"/>
                    </a:lnTo>
                    <a:lnTo>
                      <a:pt x="92385" y="386735"/>
                    </a:lnTo>
                    <a:lnTo>
                      <a:pt x="115624" y="346811"/>
                    </a:lnTo>
                    <a:lnTo>
                      <a:pt x="141139" y="308538"/>
                    </a:lnTo>
                    <a:lnTo>
                      <a:pt x="168834" y="272015"/>
                    </a:lnTo>
                    <a:lnTo>
                      <a:pt x="198614" y="237340"/>
                    </a:lnTo>
                    <a:lnTo>
                      <a:pt x="230381" y="204614"/>
                    </a:lnTo>
                    <a:lnTo>
                      <a:pt x="264039" y="173935"/>
                    </a:lnTo>
                    <a:lnTo>
                      <a:pt x="299491" y="145403"/>
                    </a:lnTo>
                    <a:lnTo>
                      <a:pt x="336642" y="119116"/>
                    </a:lnTo>
                    <a:lnTo>
                      <a:pt x="375395" y="95176"/>
                    </a:lnTo>
                    <a:lnTo>
                      <a:pt x="415653" y="73680"/>
                    </a:lnTo>
                    <a:lnTo>
                      <a:pt x="457320" y="54728"/>
                    </a:lnTo>
                    <a:lnTo>
                      <a:pt x="500301" y="38419"/>
                    </a:lnTo>
                    <a:lnTo>
                      <a:pt x="544497" y="24853"/>
                    </a:lnTo>
                    <a:lnTo>
                      <a:pt x="589814" y="14128"/>
                    </a:lnTo>
                    <a:lnTo>
                      <a:pt x="636154" y="6345"/>
                    </a:lnTo>
                    <a:lnTo>
                      <a:pt x="683421" y="1602"/>
                    </a:lnTo>
                    <a:lnTo>
                      <a:pt x="731520" y="0"/>
                    </a:lnTo>
                    <a:lnTo>
                      <a:pt x="779618" y="1602"/>
                    </a:lnTo>
                    <a:lnTo>
                      <a:pt x="826885" y="6345"/>
                    </a:lnTo>
                    <a:lnTo>
                      <a:pt x="873225" y="14128"/>
                    </a:lnTo>
                    <a:lnTo>
                      <a:pt x="918542" y="24853"/>
                    </a:lnTo>
                    <a:lnTo>
                      <a:pt x="962738" y="38419"/>
                    </a:lnTo>
                    <a:lnTo>
                      <a:pt x="1005719" y="54728"/>
                    </a:lnTo>
                    <a:lnTo>
                      <a:pt x="1047386" y="73680"/>
                    </a:lnTo>
                    <a:lnTo>
                      <a:pt x="1087644" y="95176"/>
                    </a:lnTo>
                    <a:lnTo>
                      <a:pt x="1126397" y="119116"/>
                    </a:lnTo>
                    <a:lnTo>
                      <a:pt x="1163548" y="145403"/>
                    </a:lnTo>
                    <a:lnTo>
                      <a:pt x="1199000" y="173935"/>
                    </a:lnTo>
                    <a:lnTo>
                      <a:pt x="1232658" y="204614"/>
                    </a:lnTo>
                    <a:lnTo>
                      <a:pt x="1264425" y="237340"/>
                    </a:lnTo>
                    <a:lnTo>
                      <a:pt x="1294205" y="272015"/>
                    </a:lnTo>
                    <a:lnTo>
                      <a:pt x="1321900" y="308538"/>
                    </a:lnTo>
                    <a:lnTo>
                      <a:pt x="1347415" y="346811"/>
                    </a:lnTo>
                    <a:lnTo>
                      <a:pt x="1370654" y="386735"/>
                    </a:lnTo>
                    <a:lnTo>
                      <a:pt x="1391520" y="428209"/>
                    </a:lnTo>
                    <a:lnTo>
                      <a:pt x="1409916" y="471135"/>
                    </a:lnTo>
                    <a:lnTo>
                      <a:pt x="1425747" y="515414"/>
                    </a:lnTo>
                    <a:lnTo>
                      <a:pt x="1438915" y="560946"/>
                    </a:lnTo>
                    <a:lnTo>
                      <a:pt x="1449325" y="607631"/>
                    </a:lnTo>
                    <a:lnTo>
                      <a:pt x="1456880" y="655371"/>
                    </a:lnTo>
                    <a:lnTo>
                      <a:pt x="1461484" y="704066"/>
                    </a:lnTo>
                    <a:lnTo>
                      <a:pt x="1463040" y="753618"/>
                    </a:lnTo>
                    <a:lnTo>
                      <a:pt x="1461484" y="803169"/>
                    </a:lnTo>
                    <a:lnTo>
                      <a:pt x="1456880" y="851864"/>
                    </a:lnTo>
                    <a:lnTo>
                      <a:pt x="1449325" y="899604"/>
                    </a:lnTo>
                    <a:lnTo>
                      <a:pt x="1438915" y="946289"/>
                    </a:lnTo>
                    <a:lnTo>
                      <a:pt x="1425747" y="991821"/>
                    </a:lnTo>
                    <a:lnTo>
                      <a:pt x="1409916" y="1036100"/>
                    </a:lnTo>
                    <a:lnTo>
                      <a:pt x="1391520" y="1079026"/>
                    </a:lnTo>
                    <a:lnTo>
                      <a:pt x="1370654" y="1120500"/>
                    </a:lnTo>
                    <a:lnTo>
                      <a:pt x="1347415" y="1160424"/>
                    </a:lnTo>
                    <a:lnTo>
                      <a:pt x="1321900" y="1198697"/>
                    </a:lnTo>
                    <a:lnTo>
                      <a:pt x="1294205" y="1235220"/>
                    </a:lnTo>
                    <a:lnTo>
                      <a:pt x="1264425" y="1269895"/>
                    </a:lnTo>
                    <a:lnTo>
                      <a:pt x="1232658" y="1302621"/>
                    </a:lnTo>
                    <a:lnTo>
                      <a:pt x="1199000" y="1333300"/>
                    </a:lnTo>
                    <a:lnTo>
                      <a:pt x="1163548" y="1361832"/>
                    </a:lnTo>
                    <a:lnTo>
                      <a:pt x="1126397" y="1388119"/>
                    </a:lnTo>
                    <a:lnTo>
                      <a:pt x="1087644" y="1412059"/>
                    </a:lnTo>
                    <a:lnTo>
                      <a:pt x="1047386" y="1433555"/>
                    </a:lnTo>
                    <a:lnTo>
                      <a:pt x="1005719" y="1452507"/>
                    </a:lnTo>
                    <a:lnTo>
                      <a:pt x="962738" y="1468816"/>
                    </a:lnTo>
                    <a:lnTo>
                      <a:pt x="918542" y="1482382"/>
                    </a:lnTo>
                    <a:lnTo>
                      <a:pt x="873225" y="1493107"/>
                    </a:lnTo>
                    <a:lnTo>
                      <a:pt x="826885" y="1500890"/>
                    </a:lnTo>
                    <a:lnTo>
                      <a:pt x="779618" y="1505633"/>
                    </a:lnTo>
                    <a:lnTo>
                      <a:pt x="731520" y="1507236"/>
                    </a:lnTo>
                    <a:lnTo>
                      <a:pt x="683421" y="1505633"/>
                    </a:lnTo>
                    <a:lnTo>
                      <a:pt x="636154" y="1500890"/>
                    </a:lnTo>
                    <a:lnTo>
                      <a:pt x="589814" y="1493107"/>
                    </a:lnTo>
                    <a:lnTo>
                      <a:pt x="544497" y="1482382"/>
                    </a:lnTo>
                    <a:lnTo>
                      <a:pt x="500301" y="1468816"/>
                    </a:lnTo>
                    <a:lnTo>
                      <a:pt x="457320" y="1452507"/>
                    </a:lnTo>
                    <a:lnTo>
                      <a:pt x="415653" y="1433555"/>
                    </a:lnTo>
                    <a:lnTo>
                      <a:pt x="375395" y="1412059"/>
                    </a:lnTo>
                    <a:lnTo>
                      <a:pt x="336642" y="1388119"/>
                    </a:lnTo>
                    <a:lnTo>
                      <a:pt x="299491" y="1361832"/>
                    </a:lnTo>
                    <a:lnTo>
                      <a:pt x="264039" y="1333300"/>
                    </a:lnTo>
                    <a:lnTo>
                      <a:pt x="230381" y="1302621"/>
                    </a:lnTo>
                    <a:lnTo>
                      <a:pt x="198614" y="1269895"/>
                    </a:lnTo>
                    <a:lnTo>
                      <a:pt x="168834" y="1235220"/>
                    </a:lnTo>
                    <a:lnTo>
                      <a:pt x="141139" y="1198697"/>
                    </a:lnTo>
                    <a:lnTo>
                      <a:pt x="115624" y="1160424"/>
                    </a:lnTo>
                    <a:lnTo>
                      <a:pt x="92385" y="1120500"/>
                    </a:lnTo>
                    <a:lnTo>
                      <a:pt x="71519" y="1079026"/>
                    </a:lnTo>
                    <a:lnTo>
                      <a:pt x="53123" y="1036100"/>
                    </a:lnTo>
                    <a:lnTo>
                      <a:pt x="37292" y="991821"/>
                    </a:lnTo>
                    <a:lnTo>
                      <a:pt x="24124" y="946289"/>
                    </a:lnTo>
                    <a:lnTo>
                      <a:pt x="13714" y="899604"/>
                    </a:lnTo>
                    <a:lnTo>
                      <a:pt x="6159" y="851864"/>
                    </a:lnTo>
                    <a:lnTo>
                      <a:pt x="1555" y="803169"/>
                    </a:lnTo>
                    <a:lnTo>
                      <a:pt x="0" y="753618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9"/>
              <p:cNvSpPr/>
              <p:nvPr/>
            </p:nvSpPr>
            <p:spPr>
              <a:xfrm>
                <a:off x="6027420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59" h="4526280">
                    <a:moveTo>
                      <a:pt x="2431846" y="0"/>
                    </a:moveTo>
                    <a:lnTo>
                      <a:pt x="270205" y="0"/>
                    </a:lnTo>
                    <a:lnTo>
                      <a:pt x="221636" y="4353"/>
                    </a:lnTo>
                    <a:lnTo>
                      <a:pt x="175923" y="16905"/>
                    </a:lnTo>
                    <a:lnTo>
                      <a:pt x="133829" y="36892"/>
                    </a:lnTo>
                    <a:lnTo>
                      <a:pt x="96117" y="63550"/>
                    </a:lnTo>
                    <a:lnTo>
                      <a:pt x="63550" y="96117"/>
                    </a:lnTo>
                    <a:lnTo>
                      <a:pt x="36892" y="133829"/>
                    </a:lnTo>
                    <a:lnTo>
                      <a:pt x="16905" y="175923"/>
                    </a:lnTo>
                    <a:lnTo>
                      <a:pt x="4353" y="221636"/>
                    </a:lnTo>
                    <a:lnTo>
                      <a:pt x="0" y="270205"/>
                    </a:lnTo>
                    <a:lnTo>
                      <a:pt x="0" y="4256074"/>
                    </a:lnTo>
                    <a:lnTo>
                      <a:pt x="4353" y="4304643"/>
                    </a:lnTo>
                    <a:lnTo>
                      <a:pt x="16905" y="4350356"/>
                    </a:lnTo>
                    <a:lnTo>
                      <a:pt x="36892" y="4392450"/>
                    </a:lnTo>
                    <a:lnTo>
                      <a:pt x="63550" y="4430162"/>
                    </a:lnTo>
                    <a:lnTo>
                      <a:pt x="96117" y="4462729"/>
                    </a:lnTo>
                    <a:lnTo>
                      <a:pt x="133829" y="4489387"/>
                    </a:lnTo>
                    <a:lnTo>
                      <a:pt x="175923" y="4509374"/>
                    </a:lnTo>
                    <a:lnTo>
                      <a:pt x="221636" y="4521926"/>
                    </a:lnTo>
                    <a:lnTo>
                      <a:pt x="270205" y="4526280"/>
                    </a:lnTo>
                    <a:lnTo>
                      <a:pt x="2431846" y="4526280"/>
                    </a:lnTo>
                    <a:lnTo>
                      <a:pt x="2480415" y="4521926"/>
                    </a:lnTo>
                    <a:lnTo>
                      <a:pt x="2526128" y="4509374"/>
                    </a:lnTo>
                    <a:lnTo>
                      <a:pt x="2568222" y="4489387"/>
                    </a:lnTo>
                    <a:lnTo>
                      <a:pt x="2605934" y="4462729"/>
                    </a:lnTo>
                    <a:lnTo>
                      <a:pt x="2638501" y="4430162"/>
                    </a:lnTo>
                    <a:lnTo>
                      <a:pt x="2665159" y="4392450"/>
                    </a:lnTo>
                    <a:lnTo>
                      <a:pt x="2685146" y="4350356"/>
                    </a:lnTo>
                    <a:lnTo>
                      <a:pt x="2697698" y="4304643"/>
                    </a:lnTo>
                    <a:lnTo>
                      <a:pt x="2702052" y="4256074"/>
                    </a:lnTo>
                    <a:lnTo>
                      <a:pt x="2702052" y="270205"/>
                    </a:lnTo>
                    <a:lnTo>
                      <a:pt x="2697698" y="221636"/>
                    </a:lnTo>
                    <a:lnTo>
                      <a:pt x="2685146" y="175923"/>
                    </a:lnTo>
                    <a:lnTo>
                      <a:pt x="2665159" y="133829"/>
                    </a:lnTo>
                    <a:lnTo>
                      <a:pt x="2638501" y="96117"/>
                    </a:lnTo>
                    <a:lnTo>
                      <a:pt x="2605934" y="63550"/>
                    </a:lnTo>
                    <a:lnTo>
                      <a:pt x="2568222" y="36892"/>
                    </a:lnTo>
                    <a:lnTo>
                      <a:pt x="2526128" y="16905"/>
                    </a:lnTo>
                    <a:lnTo>
                      <a:pt x="2480415" y="4353"/>
                    </a:lnTo>
                    <a:lnTo>
                      <a:pt x="2431846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0"/>
              <p:cNvSpPr/>
              <p:nvPr/>
            </p:nvSpPr>
            <p:spPr>
              <a:xfrm>
                <a:off x="6027420" y="1510283"/>
                <a:ext cx="2702560" cy="4526280"/>
              </a:xfrm>
              <a:custGeom>
                <a:avLst/>
                <a:gdLst/>
                <a:ahLst/>
                <a:cxnLst/>
                <a:rect l="l" t="t" r="r" b="b"/>
                <a:pathLst>
                  <a:path w="2702559" h="4526280">
                    <a:moveTo>
                      <a:pt x="0" y="270205"/>
                    </a:moveTo>
                    <a:lnTo>
                      <a:pt x="4353" y="221636"/>
                    </a:lnTo>
                    <a:lnTo>
                      <a:pt x="16905" y="175923"/>
                    </a:lnTo>
                    <a:lnTo>
                      <a:pt x="36892" y="133829"/>
                    </a:lnTo>
                    <a:lnTo>
                      <a:pt x="63550" y="96117"/>
                    </a:lnTo>
                    <a:lnTo>
                      <a:pt x="96117" y="63550"/>
                    </a:lnTo>
                    <a:lnTo>
                      <a:pt x="133829" y="36892"/>
                    </a:lnTo>
                    <a:lnTo>
                      <a:pt x="175923" y="16905"/>
                    </a:lnTo>
                    <a:lnTo>
                      <a:pt x="221636" y="4353"/>
                    </a:lnTo>
                    <a:lnTo>
                      <a:pt x="270205" y="0"/>
                    </a:lnTo>
                    <a:lnTo>
                      <a:pt x="2431846" y="0"/>
                    </a:lnTo>
                    <a:lnTo>
                      <a:pt x="2480415" y="4353"/>
                    </a:lnTo>
                    <a:lnTo>
                      <a:pt x="2526128" y="16905"/>
                    </a:lnTo>
                    <a:lnTo>
                      <a:pt x="2568222" y="36892"/>
                    </a:lnTo>
                    <a:lnTo>
                      <a:pt x="2605934" y="63550"/>
                    </a:lnTo>
                    <a:lnTo>
                      <a:pt x="2638501" y="96117"/>
                    </a:lnTo>
                    <a:lnTo>
                      <a:pt x="2665159" y="133829"/>
                    </a:lnTo>
                    <a:lnTo>
                      <a:pt x="2685146" y="175923"/>
                    </a:lnTo>
                    <a:lnTo>
                      <a:pt x="2697698" y="221636"/>
                    </a:lnTo>
                    <a:lnTo>
                      <a:pt x="2702052" y="270205"/>
                    </a:lnTo>
                    <a:lnTo>
                      <a:pt x="2702052" y="4256074"/>
                    </a:lnTo>
                    <a:lnTo>
                      <a:pt x="2697698" y="4304643"/>
                    </a:lnTo>
                    <a:lnTo>
                      <a:pt x="2685146" y="4350356"/>
                    </a:lnTo>
                    <a:lnTo>
                      <a:pt x="2665159" y="4392450"/>
                    </a:lnTo>
                    <a:lnTo>
                      <a:pt x="2638501" y="4430162"/>
                    </a:lnTo>
                    <a:lnTo>
                      <a:pt x="2605934" y="4462729"/>
                    </a:lnTo>
                    <a:lnTo>
                      <a:pt x="2568222" y="4489387"/>
                    </a:lnTo>
                    <a:lnTo>
                      <a:pt x="2526128" y="4509374"/>
                    </a:lnTo>
                    <a:lnTo>
                      <a:pt x="2480415" y="4521926"/>
                    </a:lnTo>
                    <a:lnTo>
                      <a:pt x="2431846" y="4526280"/>
                    </a:lnTo>
                    <a:lnTo>
                      <a:pt x="270205" y="4526280"/>
                    </a:lnTo>
                    <a:lnTo>
                      <a:pt x="221636" y="4521926"/>
                    </a:lnTo>
                    <a:lnTo>
                      <a:pt x="175923" y="4509374"/>
                    </a:lnTo>
                    <a:lnTo>
                      <a:pt x="133829" y="4489387"/>
                    </a:lnTo>
                    <a:lnTo>
                      <a:pt x="96117" y="4462729"/>
                    </a:lnTo>
                    <a:lnTo>
                      <a:pt x="63550" y="4430162"/>
                    </a:lnTo>
                    <a:lnTo>
                      <a:pt x="36892" y="4392450"/>
                    </a:lnTo>
                    <a:lnTo>
                      <a:pt x="16905" y="4350356"/>
                    </a:lnTo>
                    <a:lnTo>
                      <a:pt x="4353" y="4304643"/>
                    </a:lnTo>
                    <a:lnTo>
                      <a:pt x="0" y="4256074"/>
                    </a:lnTo>
                    <a:lnTo>
                      <a:pt x="0" y="270205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21"/>
            <p:cNvSpPr txBox="1"/>
            <p:nvPr/>
          </p:nvSpPr>
          <p:spPr>
            <a:xfrm>
              <a:off x="6154410" y="3398888"/>
              <a:ext cx="2446655" cy="1607185"/>
            </a:xfrm>
            <a:prstGeom prst="rect">
              <a:avLst/>
            </a:prstGeom>
          </p:spPr>
          <p:txBody>
            <a:bodyPr vert="horz" wrap="square" lIns="0" tIns="33019" rIns="0" bIns="0" rtlCol="0">
              <a:spAutoFit/>
            </a:bodyPr>
            <a:lstStyle/>
            <a:p>
              <a:pPr marL="12700" marR="5080" indent="2540" algn="ctr">
                <a:lnSpc>
                  <a:spcPct val="91500"/>
                </a:lnSpc>
                <a:spcBef>
                  <a:spcPts val="259"/>
                </a:spcBef>
              </a:pP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Employees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supervisors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are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responsible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for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updating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tracking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progress.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Supervisor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provides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copy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of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the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IDP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employee</a:t>
              </a:r>
              <a:r>
                <a:rPr sz="1600" spc="-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maintains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copy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in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the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supervisor’s</a:t>
              </a:r>
              <a:r>
                <a:rPr sz="1600" spc="1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record.</a:t>
              </a:r>
              <a:endParaRPr sz="1600">
                <a:latin typeface="Calibri"/>
                <a:cs typeface="Calibri"/>
              </a:endParaRPr>
            </a:p>
          </p:txBody>
        </p:sp>
        <p:grpSp>
          <p:nvGrpSpPr>
            <p:cNvPr id="12" name="object 22"/>
            <p:cNvGrpSpPr/>
            <p:nvPr/>
          </p:nvGrpSpPr>
          <p:grpSpPr>
            <a:xfrm>
              <a:off x="790956" y="1781555"/>
              <a:ext cx="7609840" cy="4029837"/>
              <a:chOff x="790956" y="1781555"/>
              <a:chExt cx="7609840" cy="4029837"/>
            </a:xfrm>
          </p:grpSpPr>
          <p:pic>
            <p:nvPicPr>
              <p:cNvPr id="13" name="object 2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624827" y="1781555"/>
                <a:ext cx="1507236" cy="1507236"/>
              </a:xfrm>
              <a:prstGeom prst="rect">
                <a:avLst/>
              </a:prstGeom>
            </p:spPr>
          </p:pic>
          <p:sp>
            <p:nvSpPr>
              <p:cNvPr id="14" name="object 24"/>
              <p:cNvSpPr/>
              <p:nvPr/>
            </p:nvSpPr>
            <p:spPr>
              <a:xfrm>
                <a:off x="6624827" y="1781555"/>
                <a:ext cx="1507490" cy="1507490"/>
              </a:xfrm>
              <a:custGeom>
                <a:avLst/>
                <a:gdLst/>
                <a:ahLst/>
                <a:cxnLst/>
                <a:rect l="l" t="t" r="r" b="b"/>
                <a:pathLst>
                  <a:path w="1507490" h="1507489">
                    <a:moveTo>
                      <a:pt x="0" y="753618"/>
                    </a:moveTo>
                    <a:lnTo>
                      <a:pt x="1482" y="705957"/>
                    </a:lnTo>
                    <a:lnTo>
                      <a:pt x="5871" y="659084"/>
                    </a:lnTo>
                    <a:lnTo>
                      <a:pt x="13078" y="613088"/>
                    </a:lnTo>
                    <a:lnTo>
                      <a:pt x="23015" y="568055"/>
                    </a:lnTo>
                    <a:lnTo>
                      <a:pt x="35594" y="524076"/>
                    </a:lnTo>
                    <a:lnTo>
                      <a:pt x="50726" y="481237"/>
                    </a:lnTo>
                    <a:lnTo>
                      <a:pt x="68323" y="439628"/>
                    </a:lnTo>
                    <a:lnTo>
                      <a:pt x="88297" y="399336"/>
                    </a:lnTo>
                    <a:lnTo>
                      <a:pt x="110559" y="360449"/>
                    </a:lnTo>
                    <a:lnTo>
                      <a:pt x="135021" y="323057"/>
                    </a:lnTo>
                    <a:lnTo>
                      <a:pt x="161596" y="287247"/>
                    </a:lnTo>
                    <a:lnTo>
                      <a:pt x="190194" y="253108"/>
                    </a:lnTo>
                    <a:lnTo>
                      <a:pt x="220727" y="220727"/>
                    </a:lnTo>
                    <a:lnTo>
                      <a:pt x="253108" y="190194"/>
                    </a:lnTo>
                    <a:lnTo>
                      <a:pt x="287247" y="161596"/>
                    </a:lnTo>
                    <a:lnTo>
                      <a:pt x="323057" y="135021"/>
                    </a:lnTo>
                    <a:lnTo>
                      <a:pt x="360449" y="110559"/>
                    </a:lnTo>
                    <a:lnTo>
                      <a:pt x="399336" y="88297"/>
                    </a:lnTo>
                    <a:lnTo>
                      <a:pt x="439628" y="68323"/>
                    </a:lnTo>
                    <a:lnTo>
                      <a:pt x="481237" y="50726"/>
                    </a:lnTo>
                    <a:lnTo>
                      <a:pt x="524076" y="35594"/>
                    </a:lnTo>
                    <a:lnTo>
                      <a:pt x="568055" y="23015"/>
                    </a:lnTo>
                    <a:lnTo>
                      <a:pt x="613088" y="13078"/>
                    </a:lnTo>
                    <a:lnTo>
                      <a:pt x="659084" y="5871"/>
                    </a:lnTo>
                    <a:lnTo>
                      <a:pt x="705957" y="1482"/>
                    </a:lnTo>
                    <a:lnTo>
                      <a:pt x="753618" y="0"/>
                    </a:lnTo>
                    <a:lnTo>
                      <a:pt x="801278" y="1482"/>
                    </a:lnTo>
                    <a:lnTo>
                      <a:pt x="848151" y="5871"/>
                    </a:lnTo>
                    <a:lnTo>
                      <a:pt x="894147" y="13078"/>
                    </a:lnTo>
                    <a:lnTo>
                      <a:pt x="939180" y="23015"/>
                    </a:lnTo>
                    <a:lnTo>
                      <a:pt x="983159" y="35594"/>
                    </a:lnTo>
                    <a:lnTo>
                      <a:pt x="1025998" y="50726"/>
                    </a:lnTo>
                    <a:lnTo>
                      <a:pt x="1067607" y="68323"/>
                    </a:lnTo>
                    <a:lnTo>
                      <a:pt x="1107899" y="88297"/>
                    </a:lnTo>
                    <a:lnTo>
                      <a:pt x="1146786" y="110559"/>
                    </a:lnTo>
                    <a:lnTo>
                      <a:pt x="1184178" y="135021"/>
                    </a:lnTo>
                    <a:lnTo>
                      <a:pt x="1219988" y="161596"/>
                    </a:lnTo>
                    <a:lnTo>
                      <a:pt x="1254127" y="190194"/>
                    </a:lnTo>
                    <a:lnTo>
                      <a:pt x="1286508" y="220727"/>
                    </a:lnTo>
                    <a:lnTo>
                      <a:pt x="1317041" y="253108"/>
                    </a:lnTo>
                    <a:lnTo>
                      <a:pt x="1345639" y="287247"/>
                    </a:lnTo>
                    <a:lnTo>
                      <a:pt x="1372214" y="323057"/>
                    </a:lnTo>
                    <a:lnTo>
                      <a:pt x="1396676" y="360449"/>
                    </a:lnTo>
                    <a:lnTo>
                      <a:pt x="1418938" y="399336"/>
                    </a:lnTo>
                    <a:lnTo>
                      <a:pt x="1438912" y="439628"/>
                    </a:lnTo>
                    <a:lnTo>
                      <a:pt x="1456509" y="481237"/>
                    </a:lnTo>
                    <a:lnTo>
                      <a:pt x="1471641" y="524076"/>
                    </a:lnTo>
                    <a:lnTo>
                      <a:pt x="1484220" y="568055"/>
                    </a:lnTo>
                    <a:lnTo>
                      <a:pt x="1494157" y="613088"/>
                    </a:lnTo>
                    <a:lnTo>
                      <a:pt x="1501364" y="659084"/>
                    </a:lnTo>
                    <a:lnTo>
                      <a:pt x="1505753" y="705957"/>
                    </a:lnTo>
                    <a:lnTo>
                      <a:pt x="1507236" y="753618"/>
                    </a:lnTo>
                    <a:lnTo>
                      <a:pt x="1505753" y="801278"/>
                    </a:lnTo>
                    <a:lnTo>
                      <a:pt x="1501364" y="848151"/>
                    </a:lnTo>
                    <a:lnTo>
                      <a:pt x="1494157" y="894147"/>
                    </a:lnTo>
                    <a:lnTo>
                      <a:pt x="1484220" y="939180"/>
                    </a:lnTo>
                    <a:lnTo>
                      <a:pt x="1471641" y="983159"/>
                    </a:lnTo>
                    <a:lnTo>
                      <a:pt x="1456509" y="1025998"/>
                    </a:lnTo>
                    <a:lnTo>
                      <a:pt x="1438912" y="1067607"/>
                    </a:lnTo>
                    <a:lnTo>
                      <a:pt x="1418938" y="1107899"/>
                    </a:lnTo>
                    <a:lnTo>
                      <a:pt x="1396676" y="1146786"/>
                    </a:lnTo>
                    <a:lnTo>
                      <a:pt x="1372214" y="1184178"/>
                    </a:lnTo>
                    <a:lnTo>
                      <a:pt x="1345639" y="1219988"/>
                    </a:lnTo>
                    <a:lnTo>
                      <a:pt x="1317041" y="1254127"/>
                    </a:lnTo>
                    <a:lnTo>
                      <a:pt x="1286508" y="1286508"/>
                    </a:lnTo>
                    <a:lnTo>
                      <a:pt x="1254127" y="1317041"/>
                    </a:lnTo>
                    <a:lnTo>
                      <a:pt x="1219988" y="1345639"/>
                    </a:lnTo>
                    <a:lnTo>
                      <a:pt x="1184178" y="1372214"/>
                    </a:lnTo>
                    <a:lnTo>
                      <a:pt x="1146786" y="1396676"/>
                    </a:lnTo>
                    <a:lnTo>
                      <a:pt x="1107899" y="1418938"/>
                    </a:lnTo>
                    <a:lnTo>
                      <a:pt x="1067607" y="1438912"/>
                    </a:lnTo>
                    <a:lnTo>
                      <a:pt x="1025998" y="1456509"/>
                    </a:lnTo>
                    <a:lnTo>
                      <a:pt x="983159" y="1471641"/>
                    </a:lnTo>
                    <a:lnTo>
                      <a:pt x="939180" y="1484220"/>
                    </a:lnTo>
                    <a:lnTo>
                      <a:pt x="894147" y="1494157"/>
                    </a:lnTo>
                    <a:lnTo>
                      <a:pt x="848151" y="1501364"/>
                    </a:lnTo>
                    <a:lnTo>
                      <a:pt x="801278" y="1505753"/>
                    </a:lnTo>
                    <a:lnTo>
                      <a:pt x="753618" y="1507236"/>
                    </a:lnTo>
                    <a:lnTo>
                      <a:pt x="705957" y="1505753"/>
                    </a:lnTo>
                    <a:lnTo>
                      <a:pt x="659084" y="1501364"/>
                    </a:lnTo>
                    <a:lnTo>
                      <a:pt x="613088" y="1494157"/>
                    </a:lnTo>
                    <a:lnTo>
                      <a:pt x="568055" y="1484220"/>
                    </a:lnTo>
                    <a:lnTo>
                      <a:pt x="524076" y="1471641"/>
                    </a:lnTo>
                    <a:lnTo>
                      <a:pt x="481237" y="1456509"/>
                    </a:lnTo>
                    <a:lnTo>
                      <a:pt x="439628" y="1438912"/>
                    </a:lnTo>
                    <a:lnTo>
                      <a:pt x="399336" y="1418938"/>
                    </a:lnTo>
                    <a:lnTo>
                      <a:pt x="360449" y="1396676"/>
                    </a:lnTo>
                    <a:lnTo>
                      <a:pt x="323057" y="1372214"/>
                    </a:lnTo>
                    <a:lnTo>
                      <a:pt x="287247" y="1345639"/>
                    </a:lnTo>
                    <a:lnTo>
                      <a:pt x="253108" y="1317041"/>
                    </a:lnTo>
                    <a:lnTo>
                      <a:pt x="220727" y="1286508"/>
                    </a:lnTo>
                    <a:lnTo>
                      <a:pt x="190194" y="1254127"/>
                    </a:lnTo>
                    <a:lnTo>
                      <a:pt x="161596" y="1219988"/>
                    </a:lnTo>
                    <a:lnTo>
                      <a:pt x="135021" y="1184178"/>
                    </a:lnTo>
                    <a:lnTo>
                      <a:pt x="110559" y="1146786"/>
                    </a:lnTo>
                    <a:lnTo>
                      <a:pt x="88297" y="1107899"/>
                    </a:lnTo>
                    <a:lnTo>
                      <a:pt x="68323" y="1067607"/>
                    </a:lnTo>
                    <a:lnTo>
                      <a:pt x="50726" y="1025998"/>
                    </a:lnTo>
                    <a:lnTo>
                      <a:pt x="35594" y="983159"/>
                    </a:lnTo>
                    <a:lnTo>
                      <a:pt x="23015" y="939180"/>
                    </a:lnTo>
                    <a:lnTo>
                      <a:pt x="13078" y="894147"/>
                    </a:lnTo>
                    <a:lnTo>
                      <a:pt x="5871" y="848151"/>
                    </a:lnTo>
                    <a:lnTo>
                      <a:pt x="1482" y="801278"/>
                    </a:lnTo>
                    <a:lnTo>
                      <a:pt x="0" y="753618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5"/>
              <p:cNvSpPr/>
              <p:nvPr/>
            </p:nvSpPr>
            <p:spPr>
              <a:xfrm>
                <a:off x="790956" y="5131307"/>
                <a:ext cx="7609840" cy="680085"/>
              </a:xfrm>
              <a:custGeom>
                <a:avLst/>
                <a:gdLst/>
                <a:ahLst/>
                <a:cxnLst/>
                <a:rect l="l" t="t" r="r" b="b"/>
                <a:pathLst>
                  <a:path w="7609840" h="680085">
                    <a:moveTo>
                      <a:pt x="7269480" y="0"/>
                    </a:moveTo>
                    <a:lnTo>
                      <a:pt x="7269480" y="169926"/>
                    </a:lnTo>
                    <a:lnTo>
                      <a:pt x="339852" y="169926"/>
                    </a:lnTo>
                    <a:lnTo>
                      <a:pt x="339852" y="0"/>
                    </a:lnTo>
                    <a:lnTo>
                      <a:pt x="0" y="339852"/>
                    </a:lnTo>
                    <a:lnTo>
                      <a:pt x="339852" y="679704"/>
                    </a:lnTo>
                    <a:lnTo>
                      <a:pt x="339852" y="509778"/>
                    </a:lnTo>
                    <a:lnTo>
                      <a:pt x="7269480" y="509778"/>
                    </a:lnTo>
                    <a:lnTo>
                      <a:pt x="7269480" y="679704"/>
                    </a:lnTo>
                    <a:lnTo>
                      <a:pt x="7609332" y="339852"/>
                    </a:lnTo>
                    <a:lnTo>
                      <a:pt x="7269480" y="0"/>
                    </a:lnTo>
                    <a:close/>
                  </a:path>
                </a:pathLst>
              </a:custGeom>
              <a:solidFill>
                <a:srgbClr val="D2DFE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6"/>
              <p:cNvSpPr/>
              <p:nvPr/>
            </p:nvSpPr>
            <p:spPr>
              <a:xfrm>
                <a:off x="790956" y="5131307"/>
                <a:ext cx="7609840" cy="680085"/>
              </a:xfrm>
              <a:custGeom>
                <a:avLst/>
                <a:gdLst/>
                <a:ahLst/>
                <a:cxnLst/>
                <a:rect l="l" t="t" r="r" b="b"/>
                <a:pathLst>
                  <a:path w="7609840" h="680085">
                    <a:moveTo>
                      <a:pt x="0" y="339852"/>
                    </a:moveTo>
                    <a:lnTo>
                      <a:pt x="339852" y="0"/>
                    </a:lnTo>
                    <a:lnTo>
                      <a:pt x="339852" y="169926"/>
                    </a:lnTo>
                    <a:lnTo>
                      <a:pt x="7269480" y="169926"/>
                    </a:lnTo>
                    <a:lnTo>
                      <a:pt x="7269480" y="0"/>
                    </a:lnTo>
                    <a:lnTo>
                      <a:pt x="7609332" y="339852"/>
                    </a:lnTo>
                    <a:lnTo>
                      <a:pt x="7269480" y="679704"/>
                    </a:lnTo>
                    <a:lnTo>
                      <a:pt x="7269480" y="509778"/>
                    </a:lnTo>
                    <a:lnTo>
                      <a:pt x="339852" y="509778"/>
                    </a:lnTo>
                    <a:lnTo>
                      <a:pt x="339852" y="679704"/>
                    </a:lnTo>
                    <a:lnTo>
                      <a:pt x="0" y="339852"/>
                    </a:lnTo>
                    <a:close/>
                  </a:path>
                </a:pathLst>
              </a:custGeom>
              <a:ln w="1524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607C73-860F-F49A-5F98-9F96778CD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5197"/>
      </p:ext>
    </p:extLst>
  </p:cSld>
  <p:clrMapOvr>
    <a:masterClrMapping/>
  </p:clrMapOvr>
  <p:transition advTm="58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8"/>
          <p:cNvSpPr txBox="1">
            <a:spLocks/>
          </p:cNvSpPr>
          <p:nvPr/>
        </p:nvSpPr>
        <p:spPr bwMode="auto">
          <a:xfrm>
            <a:off x="3555650" y="461625"/>
            <a:ext cx="4878136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65"/>
              <a:t>Advantages</a:t>
            </a:r>
            <a:endParaRPr lang="en-US" sz="3600" kern="0" spc="-65" dirty="0"/>
          </a:p>
        </p:txBody>
      </p:sp>
      <p:grpSp>
        <p:nvGrpSpPr>
          <p:cNvPr id="5" name="Group 4"/>
          <p:cNvGrpSpPr/>
          <p:nvPr/>
        </p:nvGrpSpPr>
        <p:grpSpPr>
          <a:xfrm>
            <a:off x="1087239" y="1395983"/>
            <a:ext cx="9805661" cy="4664203"/>
            <a:chOff x="515873" y="1395983"/>
            <a:chExt cx="7865174" cy="4664203"/>
          </a:xfrm>
        </p:grpSpPr>
        <p:grpSp>
          <p:nvGrpSpPr>
            <p:cNvPr id="6" name="object 6"/>
            <p:cNvGrpSpPr/>
            <p:nvPr/>
          </p:nvGrpSpPr>
          <p:grpSpPr>
            <a:xfrm>
              <a:off x="1118552" y="1418780"/>
              <a:ext cx="7222490" cy="1304925"/>
              <a:chOff x="1118552" y="1418780"/>
              <a:chExt cx="7222490" cy="1304925"/>
            </a:xfrm>
          </p:grpSpPr>
          <p:sp>
            <p:nvSpPr>
              <p:cNvPr id="26" name="object 7"/>
              <p:cNvSpPr/>
              <p:nvPr/>
            </p:nvSpPr>
            <p:spPr>
              <a:xfrm>
                <a:off x="1131569" y="1431797"/>
                <a:ext cx="7196455" cy="1278890"/>
              </a:xfrm>
              <a:custGeom>
                <a:avLst/>
                <a:gdLst/>
                <a:ahLst/>
                <a:cxnLst/>
                <a:rect l="l" t="t" r="r" b="b"/>
                <a:pathLst>
                  <a:path w="7196455" h="1278889">
                    <a:moveTo>
                      <a:pt x="7196328" y="0"/>
                    </a:moveTo>
                    <a:lnTo>
                      <a:pt x="639305" y="0"/>
                    </a:lnTo>
                    <a:lnTo>
                      <a:pt x="0" y="639318"/>
                    </a:lnTo>
                    <a:lnTo>
                      <a:pt x="639305" y="1278636"/>
                    </a:lnTo>
                    <a:lnTo>
                      <a:pt x="7196328" y="1278636"/>
                    </a:lnTo>
                    <a:lnTo>
                      <a:pt x="7196328" y="0"/>
                    </a:lnTo>
                    <a:close/>
                  </a:path>
                </a:pathLst>
              </a:custGeom>
              <a:solidFill>
                <a:srgbClr val="7E8FA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8"/>
              <p:cNvSpPr/>
              <p:nvPr/>
            </p:nvSpPr>
            <p:spPr>
              <a:xfrm>
                <a:off x="1131569" y="1431797"/>
                <a:ext cx="7196455" cy="1278890"/>
              </a:xfrm>
              <a:custGeom>
                <a:avLst/>
                <a:gdLst/>
                <a:ahLst/>
                <a:cxnLst/>
                <a:rect l="l" t="t" r="r" b="b"/>
                <a:pathLst>
                  <a:path w="7196455" h="1278889">
                    <a:moveTo>
                      <a:pt x="7196328" y="1278636"/>
                    </a:moveTo>
                    <a:lnTo>
                      <a:pt x="639305" y="1278636"/>
                    </a:lnTo>
                    <a:lnTo>
                      <a:pt x="0" y="639318"/>
                    </a:lnTo>
                    <a:lnTo>
                      <a:pt x="639305" y="0"/>
                    </a:lnTo>
                    <a:lnTo>
                      <a:pt x="7196328" y="0"/>
                    </a:lnTo>
                    <a:lnTo>
                      <a:pt x="7196328" y="1278636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9"/>
            <p:cNvSpPr txBox="1"/>
            <p:nvPr/>
          </p:nvSpPr>
          <p:spPr>
            <a:xfrm>
              <a:off x="2213519" y="1734311"/>
              <a:ext cx="5658485" cy="611505"/>
            </a:xfrm>
            <a:prstGeom prst="rect">
              <a:avLst/>
            </a:prstGeom>
          </p:spPr>
          <p:txBody>
            <a:bodyPr vert="horz" wrap="square" lIns="0" tIns="42545" rIns="0" bIns="0" rtlCol="0">
              <a:spAutoFit/>
            </a:bodyPr>
            <a:lstStyle/>
            <a:p>
              <a:pPr marL="1787525" marR="5080" indent="-1775460">
                <a:lnSpc>
                  <a:spcPts val="2210"/>
                </a:lnSpc>
                <a:spcBef>
                  <a:spcPts val="335"/>
                </a:spcBef>
              </a:pP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Encourages</a:t>
              </a:r>
              <a:r>
                <a:rPr sz="2000" spc="-9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the</a:t>
              </a:r>
              <a:r>
                <a:rPr sz="20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employee</a:t>
              </a:r>
              <a:r>
                <a:rPr sz="20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take</a:t>
              </a:r>
              <a:r>
                <a:rPr sz="20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ownership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of</a:t>
              </a:r>
              <a:r>
                <a:rPr sz="20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his/her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career</a:t>
              </a:r>
              <a:r>
                <a:rPr sz="2000" spc="-8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development</a:t>
              </a:r>
              <a:endParaRPr sz="2000">
                <a:latin typeface="Calibri"/>
                <a:cs typeface="Calibri"/>
              </a:endParaRPr>
            </a:p>
          </p:txBody>
        </p:sp>
        <p:grpSp>
          <p:nvGrpSpPr>
            <p:cNvPr id="8" name="object 10"/>
            <p:cNvGrpSpPr/>
            <p:nvPr/>
          </p:nvGrpSpPr>
          <p:grpSpPr>
            <a:xfrm>
              <a:off x="649223" y="1395983"/>
              <a:ext cx="1350645" cy="1350645"/>
              <a:chOff x="649223" y="1395983"/>
              <a:chExt cx="1350645" cy="1350645"/>
            </a:xfrm>
          </p:grpSpPr>
          <p:pic>
            <p:nvPicPr>
              <p:cNvPr id="24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2177" y="1408938"/>
                <a:ext cx="1324355" cy="1324355"/>
              </a:xfrm>
              <a:prstGeom prst="rect">
                <a:avLst/>
              </a:prstGeom>
            </p:spPr>
          </p:pic>
          <p:sp>
            <p:nvSpPr>
              <p:cNvPr id="25" name="object 12"/>
              <p:cNvSpPr/>
              <p:nvPr/>
            </p:nvSpPr>
            <p:spPr>
              <a:xfrm>
                <a:off x="662177" y="1408937"/>
                <a:ext cx="1324610" cy="1324610"/>
              </a:xfrm>
              <a:custGeom>
                <a:avLst/>
                <a:gdLst/>
                <a:ahLst/>
                <a:cxnLst/>
                <a:rect l="l" t="t" r="r" b="b"/>
                <a:pathLst>
                  <a:path w="1324610" h="1324610">
                    <a:moveTo>
                      <a:pt x="0" y="662177"/>
                    </a:moveTo>
                    <a:lnTo>
                      <a:pt x="1662" y="614888"/>
                    </a:lnTo>
                    <a:lnTo>
                      <a:pt x="6575" y="568495"/>
                    </a:lnTo>
                    <a:lnTo>
                      <a:pt x="14627" y="523112"/>
                    </a:lnTo>
                    <a:lnTo>
                      <a:pt x="25705" y="478851"/>
                    </a:lnTo>
                    <a:lnTo>
                      <a:pt x="39697" y="435823"/>
                    </a:lnTo>
                    <a:lnTo>
                      <a:pt x="56492" y="394140"/>
                    </a:lnTo>
                    <a:lnTo>
                      <a:pt x="75977" y="353916"/>
                    </a:lnTo>
                    <a:lnTo>
                      <a:pt x="98041" y="315261"/>
                    </a:lnTo>
                    <a:lnTo>
                      <a:pt x="122570" y="278287"/>
                    </a:lnTo>
                    <a:lnTo>
                      <a:pt x="149453" y="243108"/>
                    </a:lnTo>
                    <a:lnTo>
                      <a:pt x="178579" y="209835"/>
                    </a:lnTo>
                    <a:lnTo>
                      <a:pt x="209835" y="178579"/>
                    </a:lnTo>
                    <a:lnTo>
                      <a:pt x="243108" y="149453"/>
                    </a:lnTo>
                    <a:lnTo>
                      <a:pt x="278287" y="122570"/>
                    </a:lnTo>
                    <a:lnTo>
                      <a:pt x="315261" y="98041"/>
                    </a:lnTo>
                    <a:lnTo>
                      <a:pt x="353916" y="75977"/>
                    </a:lnTo>
                    <a:lnTo>
                      <a:pt x="394140" y="56492"/>
                    </a:lnTo>
                    <a:lnTo>
                      <a:pt x="435823" y="39697"/>
                    </a:lnTo>
                    <a:lnTo>
                      <a:pt x="478851" y="25705"/>
                    </a:lnTo>
                    <a:lnTo>
                      <a:pt x="523112" y="14627"/>
                    </a:lnTo>
                    <a:lnTo>
                      <a:pt x="568495" y="6575"/>
                    </a:lnTo>
                    <a:lnTo>
                      <a:pt x="614888" y="1662"/>
                    </a:lnTo>
                    <a:lnTo>
                      <a:pt x="662178" y="0"/>
                    </a:lnTo>
                    <a:lnTo>
                      <a:pt x="709467" y="1662"/>
                    </a:lnTo>
                    <a:lnTo>
                      <a:pt x="755860" y="6575"/>
                    </a:lnTo>
                    <a:lnTo>
                      <a:pt x="801243" y="14627"/>
                    </a:lnTo>
                    <a:lnTo>
                      <a:pt x="845504" y="25705"/>
                    </a:lnTo>
                    <a:lnTo>
                      <a:pt x="888532" y="39697"/>
                    </a:lnTo>
                    <a:lnTo>
                      <a:pt x="930215" y="56492"/>
                    </a:lnTo>
                    <a:lnTo>
                      <a:pt x="970439" y="75977"/>
                    </a:lnTo>
                    <a:lnTo>
                      <a:pt x="1009094" y="98041"/>
                    </a:lnTo>
                    <a:lnTo>
                      <a:pt x="1046068" y="122570"/>
                    </a:lnTo>
                    <a:lnTo>
                      <a:pt x="1081247" y="149453"/>
                    </a:lnTo>
                    <a:lnTo>
                      <a:pt x="1114520" y="178579"/>
                    </a:lnTo>
                    <a:lnTo>
                      <a:pt x="1145776" y="209835"/>
                    </a:lnTo>
                    <a:lnTo>
                      <a:pt x="1174902" y="243108"/>
                    </a:lnTo>
                    <a:lnTo>
                      <a:pt x="1201785" y="278287"/>
                    </a:lnTo>
                    <a:lnTo>
                      <a:pt x="1226314" y="315261"/>
                    </a:lnTo>
                    <a:lnTo>
                      <a:pt x="1248378" y="353916"/>
                    </a:lnTo>
                    <a:lnTo>
                      <a:pt x="1267863" y="394140"/>
                    </a:lnTo>
                    <a:lnTo>
                      <a:pt x="1284658" y="435823"/>
                    </a:lnTo>
                    <a:lnTo>
                      <a:pt x="1298650" y="478851"/>
                    </a:lnTo>
                    <a:lnTo>
                      <a:pt x="1309728" y="523112"/>
                    </a:lnTo>
                    <a:lnTo>
                      <a:pt x="1317780" y="568495"/>
                    </a:lnTo>
                    <a:lnTo>
                      <a:pt x="1322693" y="614888"/>
                    </a:lnTo>
                    <a:lnTo>
                      <a:pt x="1324356" y="662177"/>
                    </a:lnTo>
                    <a:lnTo>
                      <a:pt x="1322693" y="709467"/>
                    </a:lnTo>
                    <a:lnTo>
                      <a:pt x="1317780" y="755860"/>
                    </a:lnTo>
                    <a:lnTo>
                      <a:pt x="1309728" y="801243"/>
                    </a:lnTo>
                    <a:lnTo>
                      <a:pt x="1298650" y="845504"/>
                    </a:lnTo>
                    <a:lnTo>
                      <a:pt x="1284658" y="888532"/>
                    </a:lnTo>
                    <a:lnTo>
                      <a:pt x="1267863" y="930215"/>
                    </a:lnTo>
                    <a:lnTo>
                      <a:pt x="1248378" y="970439"/>
                    </a:lnTo>
                    <a:lnTo>
                      <a:pt x="1226314" y="1009094"/>
                    </a:lnTo>
                    <a:lnTo>
                      <a:pt x="1201785" y="1046068"/>
                    </a:lnTo>
                    <a:lnTo>
                      <a:pt x="1174902" y="1081247"/>
                    </a:lnTo>
                    <a:lnTo>
                      <a:pt x="1145776" y="1114520"/>
                    </a:lnTo>
                    <a:lnTo>
                      <a:pt x="1114520" y="1145776"/>
                    </a:lnTo>
                    <a:lnTo>
                      <a:pt x="1081247" y="1174902"/>
                    </a:lnTo>
                    <a:lnTo>
                      <a:pt x="1046068" y="1201785"/>
                    </a:lnTo>
                    <a:lnTo>
                      <a:pt x="1009094" y="1226314"/>
                    </a:lnTo>
                    <a:lnTo>
                      <a:pt x="970439" y="1248378"/>
                    </a:lnTo>
                    <a:lnTo>
                      <a:pt x="930215" y="1267863"/>
                    </a:lnTo>
                    <a:lnTo>
                      <a:pt x="888532" y="1284658"/>
                    </a:lnTo>
                    <a:lnTo>
                      <a:pt x="845504" y="1298650"/>
                    </a:lnTo>
                    <a:lnTo>
                      <a:pt x="801243" y="1309728"/>
                    </a:lnTo>
                    <a:lnTo>
                      <a:pt x="755860" y="1317780"/>
                    </a:lnTo>
                    <a:lnTo>
                      <a:pt x="709467" y="1322693"/>
                    </a:lnTo>
                    <a:lnTo>
                      <a:pt x="662178" y="1324355"/>
                    </a:lnTo>
                    <a:lnTo>
                      <a:pt x="614888" y="1322693"/>
                    </a:lnTo>
                    <a:lnTo>
                      <a:pt x="568495" y="1317780"/>
                    </a:lnTo>
                    <a:lnTo>
                      <a:pt x="523112" y="1309728"/>
                    </a:lnTo>
                    <a:lnTo>
                      <a:pt x="478851" y="1298650"/>
                    </a:lnTo>
                    <a:lnTo>
                      <a:pt x="435823" y="1284658"/>
                    </a:lnTo>
                    <a:lnTo>
                      <a:pt x="394140" y="1267863"/>
                    </a:lnTo>
                    <a:lnTo>
                      <a:pt x="353916" y="1248378"/>
                    </a:lnTo>
                    <a:lnTo>
                      <a:pt x="315261" y="1226314"/>
                    </a:lnTo>
                    <a:lnTo>
                      <a:pt x="278287" y="1201785"/>
                    </a:lnTo>
                    <a:lnTo>
                      <a:pt x="243108" y="1174902"/>
                    </a:lnTo>
                    <a:lnTo>
                      <a:pt x="209835" y="1145776"/>
                    </a:lnTo>
                    <a:lnTo>
                      <a:pt x="178579" y="1114520"/>
                    </a:lnTo>
                    <a:lnTo>
                      <a:pt x="149453" y="1081247"/>
                    </a:lnTo>
                    <a:lnTo>
                      <a:pt x="122570" y="1046068"/>
                    </a:lnTo>
                    <a:lnTo>
                      <a:pt x="98041" y="1009094"/>
                    </a:lnTo>
                    <a:lnTo>
                      <a:pt x="75977" y="970439"/>
                    </a:lnTo>
                    <a:lnTo>
                      <a:pt x="56492" y="930215"/>
                    </a:lnTo>
                    <a:lnTo>
                      <a:pt x="39697" y="888532"/>
                    </a:lnTo>
                    <a:lnTo>
                      <a:pt x="25705" y="845504"/>
                    </a:lnTo>
                    <a:lnTo>
                      <a:pt x="14627" y="801243"/>
                    </a:lnTo>
                    <a:lnTo>
                      <a:pt x="6575" y="755860"/>
                    </a:lnTo>
                    <a:lnTo>
                      <a:pt x="1662" y="709467"/>
                    </a:lnTo>
                    <a:lnTo>
                      <a:pt x="0" y="662177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13"/>
            <p:cNvGrpSpPr/>
            <p:nvPr/>
          </p:nvGrpSpPr>
          <p:grpSpPr>
            <a:xfrm>
              <a:off x="1117028" y="3058604"/>
              <a:ext cx="7226934" cy="1304925"/>
              <a:chOff x="1117028" y="3058604"/>
              <a:chExt cx="7226934" cy="1304925"/>
            </a:xfrm>
          </p:grpSpPr>
          <p:sp>
            <p:nvSpPr>
              <p:cNvPr id="22" name="object 14"/>
              <p:cNvSpPr/>
              <p:nvPr/>
            </p:nvSpPr>
            <p:spPr>
              <a:xfrm>
                <a:off x="1130046" y="3071622"/>
                <a:ext cx="7200900" cy="1278890"/>
              </a:xfrm>
              <a:custGeom>
                <a:avLst/>
                <a:gdLst/>
                <a:ahLst/>
                <a:cxnLst/>
                <a:rect l="l" t="t" r="r" b="b"/>
                <a:pathLst>
                  <a:path w="7200900" h="1278889">
                    <a:moveTo>
                      <a:pt x="7200900" y="0"/>
                    </a:moveTo>
                    <a:lnTo>
                      <a:pt x="639318" y="0"/>
                    </a:lnTo>
                    <a:lnTo>
                      <a:pt x="0" y="639317"/>
                    </a:lnTo>
                    <a:lnTo>
                      <a:pt x="639318" y="1278635"/>
                    </a:lnTo>
                    <a:lnTo>
                      <a:pt x="7200900" y="1278635"/>
                    </a:lnTo>
                    <a:lnTo>
                      <a:pt x="7200900" y="0"/>
                    </a:lnTo>
                    <a:close/>
                  </a:path>
                </a:pathLst>
              </a:custGeom>
              <a:solidFill>
                <a:srgbClr val="6C92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5"/>
              <p:cNvSpPr/>
              <p:nvPr/>
            </p:nvSpPr>
            <p:spPr>
              <a:xfrm>
                <a:off x="1130046" y="3071622"/>
                <a:ext cx="7200900" cy="1278890"/>
              </a:xfrm>
              <a:custGeom>
                <a:avLst/>
                <a:gdLst/>
                <a:ahLst/>
                <a:cxnLst/>
                <a:rect l="l" t="t" r="r" b="b"/>
                <a:pathLst>
                  <a:path w="7200900" h="1278889">
                    <a:moveTo>
                      <a:pt x="7200900" y="1278635"/>
                    </a:moveTo>
                    <a:lnTo>
                      <a:pt x="639318" y="1278635"/>
                    </a:lnTo>
                    <a:lnTo>
                      <a:pt x="0" y="639317"/>
                    </a:lnTo>
                    <a:lnTo>
                      <a:pt x="639318" y="0"/>
                    </a:lnTo>
                    <a:lnTo>
                      <a:pt x="7200900" y="0"/>
                    </a:lnTo>
                    <a:lnTo>
                      <a:pt x="7200900" y="1278635"/>
                    </a:lnTo>
                    <a:close/>
                  </a:path>
                </a:pathLst>
              </a:custGeom>
              <a:ln w="2590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6"/>
            <p:cNvSpPr txBox="1"/>
            <p:nvPr/>
          </p:nvSpPr>
          <p:spPr>
            <a:xfrm>
              <a:off x="1994292" y="3234648"/>
              <a:ext cx="6095365" cy="890269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 marR="5080" indent="-2540" algn="ctr">
                <a:lnSpc>
                  <a:spcPct val="91800"/>
                </a:lnSpc>
                <a:spcBef>
                  <a:spcPts val="300"/>
                </a:spcBef>
              </a:pP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Provides</a:t>
              </a:r>
              <a:r>
                <a:rPr sz="2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20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administrative</a:t>
              </a:r>
              <a:r>
                <a:rPr sz="20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mechanism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for</a:t>
              </a:r>
              <a:r>
                <a:rPr sz="20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identifying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tracking</a:t>
              </a:r>
              <a:r>
                <a:rPr sz="20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immediate</a:t>
              </a:r>
              <a:r>
                <a:rPr sz="20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long-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term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development</a:t>
              </a:r>
              <a:r>
                <a:rPr sz="20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needs</a:t>
              </a:r>
              <a:r>
                <a:rPr sz="20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25" dirty="0">
                  <a:solidFill>
                    <a:srgbClr val="FFFFFF"/>
                  </a:solidFill>
                  <a:latin typeface="Calibri"/>
                  <a:cs typeface="Calibri"/>
                </a:rPr>
                <a:t>and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plans</a:t>
              </a:r>
              <a:endParaRPr sz="2000">
                <a:latin typeface="Calibri"/>
                <a:cs typeface="Calibri"/>
              </a:endParaRPr>
            </a:p>
          </p:txBody>
        </p:sp>
        <p:grpSp>
          <p:nvGrpSpPr>
            <p:cNvPr id="11" name="object 17"/>
            <p:cNvGrpSpPr/>
            <p:nvPr/>
          </p:nvGrpSpPr>
          <p:grpSpPr>
            <a:xfrm>
              <a:off x="579119" y="3022092"/>
              <a:ext cx="1377950" cy="1377950"/>
              <a:chOff x="579119" y="3022092"/>
              <a:chExt cx="1377950" cy="1377950"/>
            </a:xfrm>
          </p:grpSpPr>
          <p:pic>
            <p:nvPicPr>
              <p:cNvPr id="20" name="object 1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2073" y="3035046"/>
                <a:ext cx="1351788" cy="1351787"/>
              </a:xfrm>
              <a:prstGeom prst="rect">
                <a:avLst/>
              </a:prstGeom>
            </p:spPr>
          </p:pic>
          <p:sp>
            <p:nvSpPr>
              <p:cNvPr id="21" name="object 19"/>
              <p:cNvSpPr/>
              <p:nvPr/>
            </p:nvSpPr>
            <p:spPr>
              <a:xfrm>
                <a:off x="592073" y="3035046"/>
                <a:ext cx="1351915" cy="1351915"/>
              </a:xfrm>
              <a:custGeom>
                <a:avLst/>
                <a:gdLst/>
                <a:ahLst/>
                <a:cxnLst/>
                <a:rect l="l" t="t" r="r" b="b"/>
                <a:pathLst>
                  <a:path w="1351914" h="1351914">
                    <a:moveTo>
                      <a:pt x="0" y="675893"/>
                    </a:moveTo>
                    <a:lnTo>
                      <a:pt x="1697" y="627623"/>
                    </a:lnTo>
                    <a:lnTo>
                      <a:pt x="6711" y="580269"/>
                    </a:lnTo>
                    <a:lnTo>
                      <a:pt x="14930" y="533946"/>
                    </a:lnTo>
                    <a:lnTo>
                      <a:pt x="26237" y="488767"/>
                    </a:lnTo>
                    <a:lnTo>
                      <a:pt x="40519" y="444847"/>
                    </a:lnTo>
                    <a:lnTo>
                      <a:pt x="57661" y="402301"/>
                    </a:lnTo>
                    <a:lnTo>
                      <a:pt x="77550" y="361243"/>
                    </a:lnTo>
                    <a:lnTo>
                      <a:pt x="100070" y="321788"/>
                    </a:lnTo>
                    <a:lnTo>
                      <a:pt x="125107" y="284049"/>
                    </a:lnTo>
                    <a:lnTo>
                      <a:pt x="152547" y="248141"/>
                    </a:lnTo>
                    <a:lnTo>
                      <a:pt x="182276" y="214178"/>
                    </a:lnTo>
                    <a:lnTo>
                      <a:pt x="214178" y="182276"/>
                    </a:lnTo>
                    <a:lnTo>
                      <a:pt x="248141" y="152547"/>
                    </a:lnTo>
                    <a:lnTo>
                      <a:pt x="284049" y="125107"/>
                    </a:lnTo>
                    <a:lnTo>
                      <a:pt x="321788" y="100070"/>
                    </a:lnTo>
                    <a:lnTo>
                      <a:pt x="361243" y="77550"/>
                    </a:lnTo>
                    <a:lnTo>
                      <a:pt x="402301" y="57661"/>
                    </a:lnTo>
                    <a:lnTo>
                      <a:pt x="444847" y="40519"/>
                    </a:lnTo>
                    <a:lnTo>
                      <a:pt x="488767" y="26237"/>
                    </a:lnTo>
                    <a:lnTo>
                      <a:pt x="533946" y="14930"/>
                    </a:lnTo>
                    <a:lnTo>
                      <a:pt x="580269" y="6711"/>
                    </a:lnTo>
                    <a:lnTo>
                      <a:pt x="627623" y="1697"/>
                    </a:lnTo>
                    <a:lnTo>
                      <a:pt x="675894" y="0"/>
                    </a:lnTo>
                    <a:lnTo>
                      <a:pt x="724164" y="1697"/>
                    </a:lnTo>
                    <a:lnTo>
                      <a:pt x="771518" y="6711"/>
                    </a:lnTo>
                    <a:lnTo>
                      <a:pt x="817841" y="14930"/>
                    </a:lnTo>
                    <a:lnTo>
                      <a:pt x="863020" y="26237"/>
                    </a:lnTo>
                    <a:lnTo>
                      <a:pt x="906940" y="40519"/>
                    </a:lnTo>
                    <a:lnTo>
                      <a:pt x="949486" y="57661"/>
                    </a:lnTo>
                    <a:lnTo>
                      <a:pt x="990544" y="77550"/>
                    </a:lnTo>
                    <a:lnTo>
                      <a:pt x="1029999" y="100070"/>
                    </a:lnTo>
                    <a:lnTo>
                      <a:pt x="1067738" y="125107"/>
                    </a:lnTo>
                    <a:lnTo>
                      <a:pt x="1103646" y="152547"/>
                    </a:lnTo>
                    <a:lnTo>
                      <a:pt x="1137609" y="182276"/>
                    </a:lnTo>
                    <a:lnTo>
                      <a:pt x="1169511" y="214178"/>
                    </a:lnTo>
                    <a:lnTo>
                      <a:pt x="1199240" y="248141"/>
                    </a:lnTo>
                    <a:lnTo>
                      <a:pt x="1226680" y="284049"/>
                    </a:lnTo>
                    <a:lnTo>
                      <a:pt x="1251717" y="321788"/>
                    </a:lnTo>
                    <a:lnTo>
                      <a:pt x="1274237" y="361243"/>
                    </a:lnTo>
                    <a:lnTo>
                      <a:pt x="1294126" y="402301"/>
                    </a:lnTo>
                    <a:lnTo>
                      <a:pt x="1311268" y="444847"/>
                    </a:lnTo>
                    <a:lnTo>
                      <a:pt x="1325550" y="488767"/>
                    </a:lnTo>
                    <a:lnTo>
                      <a:pt x="1336857" y="533946"/>
                    </a:lnTo>
                    <a:lnTo>
                      <a:pt x="1345076" y="580269"/>
                    </a:lnTo>
                    <a:lnTo>
                      <a:pt x="1350090" y="627623"/>
                    </a:lnTo>
                    <a:lnTo>
                      <a:pt x="1351788" y="675893"/>
                    </a:lnTo>
                    <a:lnTo>
                      <a:pt x="1350090" y="724164"/>
                    </a:lnTo>
                    <a:lnTo>
                      <a:pt x="1345076" y="771518"/>
                    </a:lnTo>
                    <a:lnTo>
                      <a:pt x="1336857" y="817841"/>
                    </a:lnTo>
                    <a:lnTo>
                      <a:pt x="1325550" y="863020"/>
                    </a:lnTo>
                    <a:lnTo>
                      <a:pt x="1311268" y="906940"/>
                    </a:lnTo>
                    <a:lnTo>
                      <a:pt x="1294126" y="949486"/>
                    </a:lnTo>
                    <a:lnTo>
                      <a:pt x="1274237" y="990544"/>
                    </a:lnTo>
                    <a:lnTo>
                      <a:pt x="1251717" y="1029999"/>
                    </a:lnTo>
                    <a:lnTo>
                      <a:pt x="1226680" y="1067738"/>
                    </a:lnTo>
                    <a:lnTo>
                      <a:pt x="1199240" y="1103646"/>
                    </a:lnTo>
                    <a:lnTo>
                      <a:pt x="1169511" y="1137609"/>
                    </a:lnTo>
                    <a:lnTo>
                      <a:pt x="1137609" y="1169511"/>
                    </a:lnTo>
                    <a:lnTo>
                      <a:pt x="1103646" y="1199240"/>
                    </a:lnTo>
                    <a:lnTo>
                      <a:pt x="1067738" y="1226680"/>
                    </a:lnTo>
                    <a:lnTo>
                      <a:pt x="1029999" y="1251717"/>
                    </a:lnTo>
                    <a:lnTo>
                      <a:pt x="990544" y="1274237"/>
                    </a:lnTo>
                    <a:lnTo>
                      <a:pt x="949486" y="1294126"/>
                    </a:lnTo>
                    <a:lnTo>
                      <a:pt x="906940" y="1311268"/>
                    </a:lnTo>
                    <a:lnTo>
                      <a:pt x="863020" y="1325550"/>
                    </a:lnTo>
                    <a:lnTo>
                      <a:pt x="817841" y="1336857"/>
                    </a:lnTo>
                    <a:lnTo>
                      <a:pt x="771518" y="1345076"/>
                    </a:lnTo>
                    <a:lnTo>
                      <a:pt x="724164" y="1350090"/>
                    </a:lnTo>
                    <a:lnTo>
                      <a:pt x="675894" y="1351787"/>
                    </a:lnTo>
                    <a:lnTo>
                      <a:pt x="627623" y="1350090"/>
                    </a:lnTo>
                    <a:lnTo>
                      <a:pt x="580269" y="1345076"/>
                    </a:lnTo>
                    <a:lnTo>
                      <a:pt x="533946" y="1336857"/>
                    </a:lnTo>
                    <a:lnTo>
                      <a:pt x="488767" y="1325550"/>
                    </a:lnTo>
                    <a:lnTo>
                      <a:pt x="444847" y="1311268"/>
                    </a:lnTo>
                    <a:lnTo>
                      <a:pt x="402301" y="1294126"/>
                    </a:lnTo>
                    <a:lnTo>
                      <a:pt x="361243" y="1274237"/>
                    </a:lnTo>
                    <a:lnTo>
                      <a:pt x="321788" y="1251717"/>
                    </a:lnTo>
                    <a:lnTo>
                      <a:pt x="284049" y="1226680"/>
                    </a:lnTo>
                    <a:lnTo>
                      <a:pt x="248141" y="1199240"/>
                    </a:lnTo>
                    <a:lnTo>
                      <a:pt x="214178" y="1169511"/>
                    </a:lnTo>
                    <a:lnTo>
                      <a:pt x="182276" y="1137609"/>
                    </a:lnTo>
                    <a:lnTo>
                      <a:pt x="152547" y="1103646"/>
                    </a:lnTo>
                    <a:lnTo>
                      <a:pt x="125107" y="1067738"/>
                    </a:lnTo>
                    <a:lnTo>
                      <a:pt x="100070" y="1029999"/>
                    </a:lnTo>
                    <a:lnTo>
                      <a:pt x="77550" y="990544"/>
                    </a:lnTo>
                    <a:lnTo>
                      <a:pt x="57661" y="949486"/>
                    </a:lnTo>
                    <a:lnTo>
                      <a:pt x="40519" y="906940"/>
                    </a:lnTo>
                    <a:lnTo>
                      <a:pt x="26237" y="863020"/>
                    </a:lnTo>
                    <a:lnTo>
                      <a:pt x="14930" y="817841"/>
                    </a:lnTo>
                    <a:lnTo>
                      <a:pt x="6711" y="771518"/>
                    </a:lnTo>
                    <a:lnTo>
                      <a:pt x="1697" y="724164"/>
                    </a:lnTo>
                    <a:lnTo>
                      <a:pt x="0" y="675893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20"/>
            <p:cNvGrpSpPr/>
            <p:nvPr/>
          </p:nvGrpSpPr>
          <p:grpSpPr>
            <a:xfrm>
              <a:off x="1080452" y="4760912"/>
              <a:ext cx="7300595" cy="1228725"/>
              <a:chOff x="1080452" y="4760912"/>
              <a:chExt cx="7300595" cy="1228725"/>
            </a:xfrm>
          </p:grpSpPr>
          <p:sp>
            <p:nvSpPr>
              <p:cNvPr id="18" name="object 21"/>
              <p:cNvSpPr/>
              <p:nvPr/>
            </p:nvSpPr>
            <p:spPr>
              <a:xfrm>
                <a:off x="1093469" y="4773929"/>
                <a:ext cx="7274559" cy="1202690"/>
              </a:xfrm>
              <a:custGeom>
                <a:avLst/>
                <a:gdLst/>
                <a:ahLst/>
                <a:cxnLst/>
                <a:rect l="l" t="t" r="r" b="b"/>
                <a:pathLst>
                  <a:path w="7274559" h="1202689">
                    <a:moveTo>
                      <a:pt x="7274052" y="0"/>
                    </a:moveTo>
                    <a:lnTo>
                      <a:pt x="601218" y="0"/>
                    </a:lnTo>
                    <a:lnTo>
                      <a:pt x="0" y="601218"/>
                    </a:lnTo>
                    <a:lnTo>
                      <a:pt x="601218" y="1202436"/>
                    </a:lnTo>
                    <a:lnTo>
                      <a:pt x="7274052" y="1202436"/>
                    </a:lnTo>
                    <a:lnTo>
                      <a:pt x="7274052" y="0"/>
                    </a:lnTo>
                    <a:close/>
                  </a:path>
                </a:pathLst>
              </a:custGeom>
              <a:solidFill>
                <a:srgbClr val="5AA1A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2"/>
              <p:cNvSpPr/>
              <p:nvPr/>
            </p:nvSpPr>
            <p:spPr>
              <a:xfrm>
                <a:off x="1093469" y="4773929"/>
                <a:ext cx="7274559" cy="1202690"/>
              </a:xfrm>
              <a:custGeom>
                <a:avLst/>
                <a:gdLst/>
                <a:ahLst/>
                <a:cxnLst/>
                <a:rect l="l" t="t" r="r" b="b"/>
                <a:pathLst>
                  <a:path w="7274559" h="1202689">
                    <a:moveTo>
                      <a:pt x="7274052" y="1202436"/>
                    </a:moveTo>
                    <a:lnTo>
                      <a:pt x="601218" y="1202436"/>
                    </a:lnTo>
                    <a:lnTo>
                      <a:pt x="0" y="601218"/>
                    </a:lnTo>
                    <a:lnTo>
                      <a:pt x="601218" y="0"/>
                    </a:lnTo>
                    <a:lnTo>
                      <a:pt x="7274052" y="0"/>
                    </a:lnTo>
                    <a:lnTo>
                      <a:pt x="7274052" y="1202436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23"/>
            <p:cNvSpPr txBox="1"/>
            <p:nvPr/>
          </p:nvSpPr>
          <p:spPr>
            <a:xfrm>
              <a:off x="1937602" y="4898646"/>
              <a:ext cx="6190615" cy="890269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065" marR="5080" algn="ctr">
                <a:lnSpc>
                  <a:spcPct val="91800"/>
                </a:lnSpc>
                <a:spcBef>
                  <a:spcPts val="300"/>
                </a:spcBef>
              </a:pP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Documents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20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action</a:t>
              </a:r>
              <a:r>
                <a:rPr sz="20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plan</a:t>
              </a:r>
              <a:r>
                <a:rPr sz="2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20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develop</a:t>
              </a:r>
              <a:r>
                <a:rPr sz="20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specific</a:t>
              </a:r>
              <a:r>
                <a:rPr sz="20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competencies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(knowledge</a:t>
              </a:r>
              <a:r>
                <a:rPr sz="20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and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skills)</a:t>
              </a:r>
              <a:r>
                <a:rPr sz="2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needed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improve</a:t>
              </a:r>
              <a:r>
                <a:rPr sz="20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performance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25" dirty="0">
                  <a:solidFill>
                    <a:srgbClr val="FFFFFF"/>
                  </a:solidFill>
                  <a:latin typeface="Calibri"/>
                  <a:cs typeface="Calibri"/>
                </a:rPr>
                <a:t>in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present</a:t>
              </a:r>
              <a:r>
                <a:rPr sz="20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position</a:t>
              </a:r>
              <a:r>
                <a:rPr sz="20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or</a:t>
              </a:r>
              <a:r>
                <a:rPr sz="2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for</a:t>
              </a:r>
              <a:r>
                <a:rPr sz="20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dirty="0">
                  <a:solidFill>
                    <a:srgbClr val="FFFFFF"/>
                  </a:solidFill>
                  <a:latin typeface="Calibri"/>
                  <a:cs typeface="Calibri"/>
                </a:rPr>
                <a:t>future</a:t>
              </a:r>
              <a:r>
                <a:rPr sz="20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2000" spc="-10" dirty="0">
                  <a:solidFill>
                    <a:srgbClr val="FFFFFF"/>
                  </a:solidFill>
                  <a:latin typeface="Calibri"/>
                  <a:cs typeface="Calibri"/>
                </a:rPr>
                <a:t>responsibilities</a:t>
              </a:r>
              <a:endParaRPr sz="2000" dirty="0">
                <a:latin typeface="Calibri"/>
                <a:cs typeface="Calibri"/>
              </a:endParaRPr>
            </a:p>
          </p:txBody>
        </p:sp>
        <p:grpSp>
          <p:nvGrpSpPr>
            <p:cNvPr id="14" name="object 24"/>
            <p:cNvGrpSpPr/>
            <p:nvPr/>
          </p:nvGrpSpPr>
          <p:grpSpPr>
            <a:xfrm>
              <a:off x="515873" y="4688586"/>
              <a:ext cx="1371600" cy="1371600"/>
              <a:chOff x="515873" y="4688586"/>
              <a:chExt cx="1371600" cy="1371600"/>
            </a:xfrm>
          </p:grpSpPr>
          <p:pic>
            <p:nvPicPr>
              <p:cNvPr id="15" name="object 2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15873" y="4688586"/>
                <a:ext cx="1371600" cy="1371599"/>
              </a:xfrm>
              <a:prstGeom prst="rect">
                <a:avLst/>
              </a:prstGeom>
            </p:spPr>
          </p:pic>
          <p:sp>
            <p:nvSpPr>
              <p:cNvPr id="16" name="object 26"/>
              <p:cNvSpPr/>
              <p:nvPr/>
            </p:nvSpPr>
            <p:spPr>
              <a:xfrm>
                <a:off x="515873" y="4688586"/>
                <a:ext cx="1371600" cy="13716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" h="1371600">
                    <a:moveTo>
                      <a:pt x="0" y="685800"/>
                    </a:moveTo>
                    <a:lnTo>
                      <a:pt x="1721" y="636823"/>
                    </a:lnTo>
                    <a:lnTo>
                      <a:pt x="6810" y="588776"/>
                    </a:lnTo>
                    <a:lnTo>
                      <a:pt x="15149" y="541774"/>
                    </a:lnTo>
                    <a:lnTo>
                      <a:pt x="26622" y="495934"/>
                    </a:lnTo>
                    <a:lnTo>
                      <a:pt x="41114" y="451371"/>
                    </a:lnTo>
                    <a:lnTo>
                      <a:pt x="58508" y="408202"/>
                    </a:lnTo>
                    <a:lnTo>
                      <a:pt x="78688" y="366542"/>
                    </a:lnTo>
                    <a:lnTo>
                      <a:pt x="101539" y="326508"/>
                    </a:lnTo>
                    <a:lnTo>
                      <a:pt x="126943" y="288216"/>
                    </a:lnTo>
                    <a:lnTo>
                      <a:pt x="154786" y="251782"/>
                    </a:lnTo>
                    <a:lnTo>
                      <a:pt x="184951" y="217321"/>
                    </a:lnTo>
                    <a:lnTo>
                      <a:pt x="217321" y="184951"/>
                    </a:lnTo>
                    <a:lnTo>
                      <a:pt x="251782" y="154786"/>
                    </a:lnTo>
                    <a:lnTo>
                      <a:pt x="288216" y="126943"/>
                    </a:lnTo>
                    <a:lnTo>
                      <a:pt x="326508" y="101539"/>
                    </a:lnTo>
                    <a:lnTo>
                      <a:pt x="366542" y="78688"/>
                    </a:lnTo>
                    <a:lnTo>
                      <a:pt x="408202" y="58508"/>
                    </a:lnTo>
                    <a:lnTo>
                      <a:pt x="451371" y="41114"/>
                    </a:lnTo>
                    <a:lnTo>
                      <a:pt x="495934" y="26622"/>
                    </a:lnTo>
                    <a:lnTo>
                      <a:pt x="541774" y="15149"/>
                    </a:lnTo>
                    <a:lnTo>
                      <a:pt x="588776" y="6810"/>
                    </a:lnTo>
                    <a:lnTo>
                      <a:pt x="636823" y="1721"/>
                    </a:lnTo>
                    <a:lnTo>
                      <a:pt x="685800" y="0"/>
                    </a:lnTo>
                    <a:lnTo>
                      <a:pt x="734776" y="1721"/>
                    </a:lnTo>
                    <a:lnTo>
                      <a:pt x="782823" y="6810"/>
                    </a:lnTo>
                    <a:lnTo>
                      <a:pt x="829825" y="15149"/>
                    </a:lnTo>
                    <a:lnTo>
                      <a:pt x="875665" y="26622"/>
                    </a:lnTo>
                    <a:lnTo>
                      <a:pt x="920228" y="41114"/>
                    </a:lnTo>
                    <a:lnTo>
                      <a:pt x="963397" y="58508"/>
                    </a:lnTo>
                    <a:lnTo>
                      <a:pt x="1005057" y="78688"/>
                    </a:lnTo>
                    <a:lnTo>
                      <a:pt x="1045091" y="101539"/>
                    </a:lnTo>
                    <a:lnTo>
                      <a:pt x="1083383" y="126943"/>
                    </a:lnTo>
                    <a:lnTo>
                      <a:pt x="1119817" y="154786"/>
                    </a:lnTo>
                    <a:lnTo>
                      <a:pt x="1154278" y="184951"/>
                    </a:lnTo>
                    <a:lnTo>
                      <a:pt x="1186648" y="217321"/>
                    </a:lnTo>
                    <a:lnTo>
                      <a:pt x="1216813" y="251782"/>
                    </a:lnTo>
                    <a:lnTo>
                      <a:pt x="1244656" y="288216"/>
                    </a:lnTo>
                    <a:lnTo>
                      <a:pt x="1270060" y="326508"/>
                    </a:lnTo>
                    <a:lnTo>
                      <a:pt x="1292911" y="366542"/>
                    </a:lnTo>
                    <a:lnTo>
                      <a:pt x="1313091" y="408202"/>
                    </a:lnTo>
                    <a:lnTo>
                      <a:pt x="1330485" y="451371"/>
                    </a:lnTo>
                    <a:lnTo>
                      <a:pt x="1344977" y="495934"/>
                    </a:lnTo>
                    <a:lnTo>
                      <a:pt x="1356450" y="541774"/>
                    </a:lnTo>
                    <a:lnTo>
                      <a:pt x="1364789" y="588776"/>
                    </a:lnTo>
                    <a:lnTo>
                      <a:pt x="1369878" y="636823"/>
                    </a:lnTo>
                    <a:lnTo>
                      <a:pt x="1371600" y="685800"/>
                    </a:lnTo>
                    <a:lnTo>
                      <a:pt x="1369878" y="734776"/>
                    </a:lnTo>
                    <a:lnTo>
                      <a:pt x="1364789" y="782823"/>
                    </a:lnTo>
                    <a:lnTo>
                      <a:pt x="1356450" y="829825"/>
                    </a:lnTo>
                    <a:lnTo>
                      <a:pt x="1344977" y="875665"/>
                    </a:lnTo>
                    <a:lnTo>
                      <a:pt x="1330485" y="920228"/>
                    </a:lnTo>
                    <a:lnTo>
                      <a:pt x="1313091" y="963397"/>
                    </a:lnTo>
                    <a:lnTo>
                      <a:pt x="1292911" y="1005057"/>
                    </a:lnTo>
                    <a:lnTo>
                      <a:pt x="1270060" y="1045091"/>
                    </a:lnTo>
                    <a:lnTo>
                      <a:pt x="1244656" y="1083383"/>
                    </a:lnTo>
                    <a:lnTo>
                      <a:pt x="1216813" y="1119817"/>
                    </a:lnTo>
                    <a:lnTo>
                      <a:pt x="1186648" y="1154278"/>
                    </a:lnTo>
                    <a:lnTo>
                      <a:pt x="1154278" y="1186648"/>
                    </a:lnTo>
                    <a:lnTo>
                      <a:pt x="1119817" y="1216813"/>
                    </a:lnTo>
                    <a:lnTo>
                      <a:pt x="1083383" y="1244656"/>
                    </a:lnTo>
                    <a:lnTo>
                      <a:pt x="1045091" y="1270060"/>
                    </a:lnTo>
                    <a:lnTo>
                      <a:pt x="1005057" y="1292911"/>
                    </a:lnTo>
                    <a:lnTo>
                      <a:pt x="963397" y="1313091"/>
                    </a:lnTo>
                    <a:lnTo>
                      <a:pt x="920228" y="1330485"/>
                    </a:lnTo>
                    <a:lnTo>
                      <a:pt x="875665" y="1344977"/>
                    </a:lnTo>
                    <a:lnTo>
                      <a:pt x="829825" y="1356450"/>
                    </a:lnTo>
                    <a:lnTo>
                      <a:pt x="782823" y="1364789"/>
                    </a:lnTo>
                    <a:lnTo>
                      <a:pt x="734776" y="1369878"/>
                    </a:lnTo>
                    <a:lnTo>
                      <a:pt x="685800" y="1371600"/>
                    </a:lnTo>
                    <a:lnTo>
                      <a:pt x="636823" y="1369878"/>
                    </a:lnTo>
                    <a:lnTo>
                      <a:pt x="588776" y="1364789"/>
                    </a:lnTo>
                    <a:lnTo>
                      <a:pt x="541774" y="1356450"/>
                    </a:lnTo>
                    <a:lnTo>
                      <a:pt x="495934" y="1344977"/>
                    </a:lnTo>
                    <a:lnTo>
                      <a:pt x="451371" y="1330485"/>
                    </a:lnTo>
                    <a:lnTo>
                      <a:pt x="408202" y="1313091"/>
                    </a:lnTo>
                    <a:lnTo>
                      <a:pt x="366542" y="1292911"/>
                    </a:lnTo>
                    <a:lnTo>
                      <a:pt x="326508" y="1270060"/>
                    </a:lnTo>
                    <a:lnTo>
                      <a:pt x="288216" y="1244656"/>
                    </a:lnTo>
                    <a:lnTo>
                      <a:pt x="251782" y="1216813"/>
                    </a:lnTo>
                    <a:lnTo>
                      <a:pt x="217321" y="1186648"/>
                    </a:lnTo>
                    <a:lnTo>
                      <a:pt x="184951" y="1154278"/>
                    </a:lnTo>
                    <a:lnTo>
                      <a:pt x="154786" y="1119817"/>
                    </a:lnTo>
                    <a:lnTo>
                      <a:pt x="126943" y="1083383"/>
                    </a:lnTo>
                    <a:lnTo>
                      <a:pt x="101539" y="1045091"/>
                    </a:lnTo>
                    <a:lnTo>
                      <a:pt x="78688" y="1005057"/>
                    </a:lnTo>
                    <a:lnTo>
                      <a:pt x="58508" y="963397"/>
                    </a:lnTo>
                    <a:lnTo>
                      <a:pt x="41114" y="920228"/>
                    </a:lnTo>
                    <a:lnTo>
                      <a:pt x="26622" y="875665"/>
                    </a:lnTo>
                    <a:lnTo>
                      <a:pt x="15149" y="829825"/>
                    </a:lnTo>
                    <a:lnTo>
                      <a:pt x="6810" y="782823"/>
                    </a:lnTo>
                    <a:lnTo>
                      <a:pt x="1721" y="734776"/>
                    </a:lnTo>
                    <a:lnTo>
                      <a:pt x="0" y="685800"/>
                    </a:lnTo>
                    <a:close/>
                  </a:path>
                </a:pathLst>
              </a:custGeom>
              <a:ln w="25908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A3D94E-816F-BCC9-5A4F-CFA5BC969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31504"/>
      </p:ext>
    </p:extLst>
  </p:cSld>
  <p:clrMapOvr>
    <a:masterClrMapping/>
  </p:clrMapOvr>
  <p:transition advTm="48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4"/>
          <p:cNvSpPr txBox="1">
            <a:spLocks/>
          </p:cNvSpPr>
          <p:nvPr/>
        </p:nvSpPr>
        <p:spPr bwMode="auto">
          <a:xfrm>
            <a:off x="3387577" y="457615"/>
            <a:ext cx="5720911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20"/>
              <a:t>IDP</a:t>
            </a:r>
            <a:r>
              <a:rPr lang="en-US" sz="3600" kern="0" spc="-165"/>
              <a:t> </a:t>
            </a:r>
            <a:r>
              <a:rPr lang="en-US" sz="3600" kern="0" spc="-50"/>
              <a:t>PROCESS</a:t>
            </a:r>
            <a:endParaRPr lang="en-US" sz="3600" kern="0" spc="-50" dirty="0"/>
          </a:p>
        </p:txBody>
      </p:sp>
      <p:grpSp>
        <p:nvGrpSpPr>
          <p:cNvPr id="5" name="Group 4"/>
          <p:cNvGrpSpPr/>
          <p:nvPr/>
        </p:nvGrpSpPr>
        <p:grpSpPr>
          <a:xfrm>
            <a:off x="1313895" y="1249818"/>
            <a:ext cx="9579006" cy="4952228"/>
            <a:chOff x="181355" y="1276451"/>
            <a:chExt cx="8723689" cy="4952228"/>
          </a:xfrm>
        </p:grpSpPr>
        <p:grpSp>
          <p:nvGrpSpPr>
            <p:cNvPr id="6" name="object 6"/>
            <p:cNvGrpSpPr/>
            <p:nvPr/>
          </p:nvGrpSpPr>
          <p:grpSpPr>
            <a:xfrm>
              <a:off x="181355" y="2042160"/>
              <a:ext cx="8479790" cy="3877310"/>
              <a:chOff x="181355" y="2042160"/>
              <a:chExt cx="8479790" cy="3877310"/>
            </a:xfrm>
          </p:grpSpPr>
          <p:pic>
            <p:nvPicPr>
              <p:cNvPr id="14" name="object 7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16396" y="4536948"/>
                <a:ext cx="2436875" cy="1374647"/>
              </a:xfrm>
              <a:prstGeom prst="rect">
                <a:avLst/>
              </a:prstGeom>
            </p:spPr>
          </p:pic>
          <p:sp>
            <p:nvSpPr>
              <p:cNvPr id="15" name="object 8"/>
              <p:cNvSpPr/>
              <p:nvPr/>
            </p:nvSpPr>
            <p:spPr>
              <a:xfrm>
                <a:off x="6216396" y="4536948"/>
                <a:ext cx="2437130" cy="1374775"/>
              </a:xfrm>
              <a:custGeom>
                <a:avLst/>
                <a:gdLst/>
                <a:ahLst/>
                <a:cxnLst/>
                <a:rect l="l" t="t" r="r" b="b"/>
                <a:pathLst>
                  <a:path w="2437129" h="1374775">
                    <a:moveTo>
                      <a:pt x="0" y="687324"/>
                    </a:moveTo>
                    <a:lnTo>
                      <a:pt x="5918" y="619149"/>
                    </a:lnTo>
                    <a:lnTo>
                      <a:pt x="23300" y="552874"/>
                    </a:lnTo>
                    <a:lnTo>
                      <a:pt x="51587" y="488814"/>
                    </a:lnTo>
                    <a:lnTo>
                      <a:pt x="90222" y="427282"/>
                    </a:lnTo>
                    <a:lnTo>
                      <a:pt x="138645" y="368595"/>
                    </a:lnTo>
                    <a:lnTo>
                      <a:pt x="166353" y="340416"/>
                    </a:lnTo>
                    <a:lnTo>
                      <a:pt x="196298" y="313066"/>
                    </a:lnTo>
                    <a:lnTo>
                      <a:pt x="228411" y="286585"/>
                    </a:lnTo>
                    <a:lnTo>
                      <a:pt x="262623" y="261012"/>
                    </a:lnTo>
                    <a:lnTo>
                      <a:pt x="298863" y="236387"/>
                    </a:lnTo>
                    <a:lnTo>
                      <a:pt x="337061" y="212748"/>
                    </a:lnTo>
                    <a:lnTo>
                      <a:pt x="377148" y="190135"/>
                    </a:lnTo>
                    <a:lnTo>
                      <a:pt x="419054" y="168587"/>
                    </a:lnTo>
                    <a:lnTo>
                      <a:pt x="462709" y="148144"/>
                    </a:lnTo>
                    <a:lnTo>
                      <a:pt x="508043" y="128846"/>
                    </a:lnTo>
                    <a:lnTo>
                      <a:pt x="554986" y="110731"/>
                    </a:lnTo>
                    <a:lnTo>
                      <a:pt x="603470" y="93838"/>
                    </a:lnTo>
                    <a:lnTo>
                      <a:pt x="653423" y="78209"/>
                    </a:lnTo>
                    <a:lnTo>
                      <a:pt x="704776" y="63880"/>
                    </a:lnTo>
                    <a:lnTo>
                      <a:pt x="757459" y="50893"/>
                    </a:lnTo>
                    <a:lnTo>
                      <a:pt x="811403" y="39287"/>
                    </a:lnTo>
                    <a:lnTo>
                      <a:pt x="866537" y="29100"/>
                    </a:lnTo>
                    <a:lnTo>
                      <a:pt x="922793" y="20372"/>
                    </a:lnTo>
                    <a:lnTo>
                      <a:pt x="980099" y="13143"/>
                    </a:lnTo>
                    <a:lnTo>
                      <a:pt x="1038386" y="7452"/>
                    </a:lnTo>
                    <a:lnTo>
                      <a:pt x="1097585" y="3338"/>
                    </a:lnTo>
                    <a:lnTo>
                      <a:pt x="1157625" y="841"/>
                    </a:lnTo>
                    <a:lnTo>
                      <a:pt x="1218438" y="0"/>
                    </a:lnTo>
                    <a:lnTo>
                      <a:pt x="1279250" y="841"/>
                    </a:lnTo>
                    <a:lnTo>
                      <a:pt x="1339290" y="3338"/>
                    </a:lnTo>
                    <a:lnTo>
                      <a:pt x="1398489" y="7452"/>
                    </a:lnTo>
                    <a:lnTo>
                      <a:pt x="1456776" y="13143"/>
                    </a:lnTo>
                    <a:lnTo>
                      <a:pt x="1514082" y="20372"/>
                    </a:lnTo>
                    <a:lnTo>
                      <a:pt x="1570338" y="29100"/>
                    </a:lnTo>
                    <a:lnTo>
                      <a:pt x="1625472" y="39287"/>
                    </a:lnTo>
                    <a:lnTo>
                      <a:pt x="1679416" y="50893"/>
                    </a:lnTo>
                    <a:lnTo>
                      <a:pt x="1732099" y="63880"/>
                    </a:lnTo>
                    <a:lnTo>
                      <a:pt x="1783452" y="78209"/>
                    </a:lnTo>
                    <a:lnTo>
                      <a:pt x="1833405" y="93838"/>
                    </a:lnTo>
                    <a:lnTo>
                      <a:pt x="1881889" y="110731"/>
                    </a:lnTo>
                    <a:lnTo>
                      <a:pt x="1928832" y="128846"/>
                    </a:lnTo>
                    <a:lnTo>
                      <a:pt x="1974166" y="148144"/>
                    </a:lnTo>
                    <a:lnTo>
                      <a:pt x="2017821" y="168587"/>
                    </a:lnTo>
                    <a:lnTo>
                      <a:pt x="2059727" y="190135"/>
                    </a:lnTo>
                    <a:lnTo>
                      <a:pt x="2099814" y="212748"/>
                    </a:lnTo>
                    <a:lnTo>
                      <a:pt x="2138012" y="236387"/>
                    </a:lnTo>
                    <a:lnTo>
                      <a:pt x="2174252" y="261012"/>
                    </a:lnTo>
                    <a:lnTo>
                      <a:pt x="2208464" y="286585"/>
                    </a:lnTo>
                    <a:lnTo>
                      <a:pt x="2240577" y="313066"/>
                    </a:lnTo>
                    <a:lnTo>
                      <a:pt x="2270522" y="340416"/>
                    </a:lnTo>
                    <a:lnTo>
                      <a:pt x="2298230" y="368595"/>
                    </a:lnTo>
                    <a:lnTo>
                      <a:pt x="2323630" y="397563"/>
                    </a:lnTo>
                    <a:lnTo>
                      <a:pt x="2367229" y="457712"/>
                    </a:lnTo>
                    <a:lnTo>
                      <a:pt x="2400760" y="520548"/>
                    </a:lnTo>
                    <a:lnTo>
                      <a:pt x="2423664" y="585755"/>
                    </a:lnTo>
                    <a:lnTo>
                      <a:pt x="2435384" y="653019"/>
                    </a:lnTo>
                    <a:lnTo>
                      <a:pt x="2436876" y="687324"/>
                    </a:lnTo>
                    <a:lnTo>
                      <a:pt x="2435384" y="721628"/>
                    </a:lnTo>
                    <a:lnTo>
                      <a:pt x="2423664" y="788892"/>
                    </a:lnTo>
                    <a:lnTo>
                      <a:pt x="2400760" y="854099"/>
                    </a:lnTo>
                    <a:lnTo>
                      <a:pt x="2367229" y="916935"/>
                    </a:lnTo>
                    <a:lnTo>
                      <a:pt x="2323630" y="977084"/>
                    </a:lnTo>
                    <a:lnTo>
                      <a:pt x="2298230" y="1006052"/>
                    </a:lnTo>
                    <a:lnTo>
                      <a:pt x="2270522" y="1034231"/>
                    </a:lnTo>
                    <a:lnTo>
                      <a:pt x="2240577" y="1061581"/>
                    </a:lnTo>
                    <a:lnTo>
                      <a:pt x="2208464" y="1088062"/>
                    </a:lnTo>
                    <a:lnTo>
                      <a:pt x="2174252" y="1113635"/>
                    </a:lnTo>
                    <a:lnTo>
                      <a:pt x="2138012" y="1138260"/>
                    </a:lnTo>
                    <a:lnTo>
                      <a:pt x="2099814" y="1161899"/>
                    </a:lnTo>
                    <a:lnTo>
                      <a:pt x="2059727" y="1184512"/>
                    </a:lnTo>
                    <a:lnTo>
                      <a:pt x="2017821" y="1206060"/>
                    </a:lnTo>
                    <a:lnTo>
                      <a:pt x="1974166" y="1226503"/>
                    </a:lnTo>
                    <a:lnTo>
                      <a:pt x="1928832" y="1245801"/>
                    </a:lnTo>
                    <a:lnTo>
                      <a:pt x="1881889" y="1263916"/>
                    </a:lnTo>
                    <a:lnTo>
                      <a:pt x="1833405" y="1280809"/>
                    </a:lnTo>
                    <a:lnTo>
                      <a:pt x="1783452" y="1296438"/>
                    </a:lnTo>
                    <a:lnTo>
                      <a:pt x="1732099" y="1310767"/>
                    </a:lnTo>
                    <a:lnTo>
                      <a:pt x="1679416" y="1323754"/>
                    </a:lnTo>
                    <a:lnTo>
                      <a:pt x="1625472" y="1335360"/>
                    </a:lnTo>
                    <a:lnTo>
                      <a:pt x="1570338" y="1345547"/>
                    </a:lnTo>
                    <a:lnTo>
                      <a:pt x="1514082" y="1354275"/>
                    </a:lnTo>
                    <a:lnTo>
                      <a:pt x="1456776" y="1361504"/>
                    </a:lnTo>
                    <a:lnTo>
                      <a:pt x="1398489" y="1367195"/>
                    </a:lnTo>
                    <a:lnTo>
                      <a:pt x="1339290" y="1371309"/>
                    </a:lnTo>
                    <a:lnTo>
                      <a:pt x="1279250" y="1373806"/>
                    </a:lnTo>
                    <a:lnTo>
                      <a:pt x="1218438" y="1374648"/>
                    </a:lnTo>
                    <a:lnTo>
                      <a:pt x="1157625" y="1373806"/>
                    </a:lnTo>
                    <a:lnTo>
                      <a:pt x="1097585" y="1371309"/>
                    </a:lnTo>
                    <a:lnTo>
                      <a:pt x="1038386" y="1367195"/>
                    </a:lnTo>
                    <a:lnTo>
                      <a:pt x="980099" y="1361504"/>
                    </a:lnTo>
                    <a:lnTo>
                      <a:pt x="922793" y="1354275"/>
                    </a:lnTo>
                    <a:lnTo>
                      <a:pt x="866537" y="1345547"/>
                    </a:lnTo>
                    <a:lnTo>
                      <a:pt x="811403" y="1335360"/>
                    </a:lnTo>
                    <a:lnTo>
                      <a:pt x="757459" y="1323754"/>
                    </a:lnTo>
                    <a:lnTo>
                      <a:pt x="704776" y="1310767"/>
                    </a:lnTo>
                    <a:lnTo>
                      <a:pt x="653423" y="1296438"/>
                    </a:lnTo>
                    <a:lnTo>
                      <a:pt x="603470" y="1280809"/>
                    </a:lnTo>
                    <a:lnTo>
                      <a:pt x="554986" y="1263916"/>
                    </a:lnTo>
                    <a:lnTo>
                      <a:pt x="508043" y="1245801"/>
                    </a:lnTo>
                    <a:lnTo>
                      <a:pt x="462709" y="1226503"/>
                    </a:lnTo>
                    <a:lnTo>
                      <a:pt x="419054" y="1206060"/>
                    </a:lnTo>
                    <a:lnTo>
                      <a:pt x="377148" y="1184512"/>
                    </a:lnTo>
                    <a:lnTo>
                      <a:pt x="337061" y="1161899"/>
                    </a:lnTo>
                    <a:lnTo>
                      <a:pt x="298863" y="1138260"/>
                    </a:lnTo>
                    <a:lnTo>
                      <a:pt x="262623" y="1113635"/>
                    </a:lnTo>
                    <a:lnTo>
                      <a:pt x="228411" y="1088062"/>
                    </a:lnTo>
                    <a:lnTo>
                      <a:pt x="196298" y="1061581"/>
                    </a:lnTo>
                    <a:lnTo>
                      <a:pt x="166353" y="1034231"/>
                    </a:lnTo>
                    <a:lnTo>
                      <a:pt x="138645" y="1006052"/>
                    </a:lnTo>
                    <a:lnTo>
                      <a:pt x="113245" y="977084"/>
                    </a:lnTo>
                    <a:lnTo>
                      <a:pt x="69646" y="916935"/>
                    </a:lnTo>
                    <a:lnTo>
                      <a:pt x="36115" y="854099"/>
                    </a:lnTo>
                    <a:lnTo>
                      <a:pt x="13211" y="788892"/>
                    </a:lnTo>
                    <a:lnTo>
                      <a:pt x="1491" y="721628"/>
                    </a:lnTo>
                    <a:lnTo>
                      <a:pt x="0" y="687324"/>
                    </a:lnTo>
                    <a:close/>
                  </a:path>
                </a:pathLst>
              </a:custGeom>
              <a:ln w="1524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097012" y="5055108"/>
                <a:ext cx="486155" cy="487667"/>
              </a:xfrm>
              <a:prstGeom prst="rect">
                <a:avLst/>
              </a:prstGeom>
            </p:spPr>
          </p:pic>
          <p:pic>
            <p:nvPicPr>
              <p:cNvPr id="17" name="object 10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148583" y="2080260"/>
                <a:ext cx="2231136" cy="1434083"/>
              </a:xfrm>
              <a:prstGeom prst="rect">
                <a:avLst/>
              </a:prstGeom>
            </p:spPr>
          </p:pic>
          <p:sp>
            <p:nvSpPr>
              <p:cNvPr id="18" name="object 11"/>
              <p:cNvSpPr/>
              <p:nvPr/>
            </p:nvSpPr>
            <p:spPr>
              <a:xfrm>
                <a:off x="3148583" y="2080260"/>
                <a:ext cx="2231390" cy="14344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1434464">
                    <a:moveTo>
                      <a:pt x="0" y="0"/>
                    </a:moveTo>
                    <a:lnTo>
                      <a:pt x="1514094" y="0"/>
                    </a:lnTo>
                    <a:lnTo>
                      <a:pt x="2231136" y="717042"/>
                    </a:lnTo>
                    <a:lnTo>
                      <a:pt x="1514094" y="1434084"/>
                    </a:lnTo>
                    <a:lnTo>
                      <a:pt x="0" y="1434084"/>
                    </a:lnTo>
                    <a:lnTo>
                      <a:pt x="0" y="0"/>
                    </a:lnTo>
                    <a:close/>
                  </a:path>
                </a:pathLst>
              </a:custGeom>
              <a:ln w="15240">
                <a:solidFill>
                  <a:srgbClr val="33CC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068567" y="2103120"/>
                <a:ext cx="2249424" cy="1431035"/>
              </a:xfrm>
              <a:prstGeom prst="rect">
                <a:avLst/>
              </a:prstGeom>
            </p:spPr>
          </p:pic>
          <p:sp>
            <p:nvSpPr>
              <p:cNvPr id="20" name="object 13"/>
              <p:cNvSpPr/>
              <p:nvPr/>
            </p:nvSpPr>
            <p:spPr>
              <a:xfrm>
                <a:off x="6068567" y="2103120"/>
                <a:ext cx="2249805" cy="1431290"/>
              </a:xfrm>
              <a:custGeom>
                <a:avLst/>
                <a:gdLst/>
                <a:ahLst/>
                <a:cxnLst/>
                <a:rect l="l" t="t" r="r" b="b"/>
                <a:pathLst>
                  <a:path w="2249804" h="1431289">
                    <a:moveTo>
                      <a:pt x="0" y="0"/>
                    </a:moveTo>
                    <a:lnTo>
                      <a:pt x="1533906" y="0"/>
                    </a:lnTo>
                    <a:lnTo>
                      <a:pt x="2249424" y="715518"/>
                    </a:lnTo>
                    <a:lnTo>
                      <a:pt x="1533906" y="1431036"/>
                    </a:lnTo>
                    <a:lnTo>
                      <a:pt x="0" y="1431036"/>
                    </a:lnTo>
                    <a:lnTo>
                      <a:pt x="0" y="0"/>
                    </a:lnTo>
                    <a:close/>
                  </a:path>
                </a:pathLst>
              </a:custGeom>
              <a:ln w="15240">
                <a:solidFill>
                  <a:srgbClr val="33CC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1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169920" y="2759964"/>
                <a:ext cx="5472683" cy="1653539"/>
              </a:xfrm>
              <a:prstGeom prst="rect">
                <a:avLst/>
              </a:prstGeom>
            </p:spPr>
          </p:pic>
          <p:sp>
            <p:nvSpPr>
              <p:cNvPr id="22" name="object 15"/>
              <p:cNvSpPr/>
              <p:nvPr/>
            </p:nvSpPr>
            <p:spPr>
              <a:xfrm>
                <a:off x="3611881" y="2819400"/>
                <a:ext cx="4935220" cy="1306830"/>
              </a:xfrm>
              <a:custGeom>
                <a:avLst/>
                <a:gdLst/>
                <a:ahLst/>
                <a:cxnLst/>
                <a:rect l="l" t="t" r="r" b="b"/>
                <a:pathLst>
                  <a:path w="4935220" h="1306829">
                    <a:moveTo>
                      <a:pt x="4706327" y="0"/>
                    </a:moveTo>
                    <a:lnTo>
                      <a:pt x="4934915" y="0"/>
                    </a:lnTo>
                    <a:lnTo>
                      <a:pt x="4934915" y="1306258"/>
                    </a:lnTo>
                    <a:lnTo>
                      <a:pt x="0" y="1306258"/>
                    </a:lnTo>
                  </a:path>
                </a:pathLst>
              </a:custGeom>
              <a:ln w="76200">
                <a:solidFill>
                  <a:srgbClr val="4966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6"/>
              <p:cNvSpPr/>
              <p:nvPr/>
            </p:nvSpPr>
            <p:spPr>
              <a:xfrm>
                <a:off x="3421374" y="4011345"/>
                <a:ext cx="229235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229235" h="228600">
                    <a:moveTo>
                      <a:pt x="228600" y="0"/>
                    </a:moveTo>
                    <a:lnTo>
                      <a:pt x="0" y="114312"/>
                    </a:lnTo>
                    <a:lnTo>
                      <a:pt x="228612" y="228599"/>
                    </a:lnTo>
                    <a:lnTo>
                      <a:pt x="228600" y="0"/>
                    </a:lnTo>
                    <a:close/>
                  </a:path>
                </a:pathLst>
              </a:custGeom>
              <a:solidFill>
                <a:srgbClr val="4966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17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89001" y="4596383"/>
                <a:ext cx="2377414" cy="1313688"/>
              </a:xfrm>
              <a:prstGeom prst="rect">
                <a:avLst/>
              </a:prstGeom>
            </p:spPr>
          </p:pic>
          <p:sp>
            <p:nvSpPr>
              <p:cNvPr id="25" name="object 18"/>
              <p:cNvSpPr/>
              <p:nvPr/>
            </p:nvSpPr>
            <p:spPr>
              <a:xfrm>
                <a:off x="188975" y="4596383"/>
                <a:ext cx="2377440" cy="1313815"/>
              </a:xfrm>
              <a:custGeom>
                <a:avLst/>
                <a:gdLst/>
                <a:ahLst/>
                <a:cxnLst/>
                <a:rect l="l" t="t" r="r" b="b"/>
                <a:pathLst>
                  <a:path w="2377440" h="1313814">
                    <a:moveTo>
                      <a:pt x="0" y="0"/>
                    </a:moveTo>
                    <a:lnTo>
                      <a:pt x="1720595" y="0"/>
                    </a:lnTo>
                    <a:lnTo>
                      <a:pt x="2377440" y="656844"/>
                    </a:lnTo>
                    <a:lnTo>
                      <a:pt x="1720595" y="1313688"/>
                    </a:lnTo>
                    <a:lnTo>
                      <a:pt x="0" y="1313688"/>
                    </a:lnTo>
                    <a:lnTo>
                      <a:pt x="0" y="0"/>
                    </a:lnTo>
                    <a:close/>
                  </a:path>
                </a:pathLst>
              </a:custGeom>
              <a:ln w="15240">
                <a:solidFill>
                  <a:srgbClr val="33CC3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6" name="object 1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256788" y="4596383"/>
                <a:ext cx="2302763" cy="1313688"/>
              </a:xfrm>
              <a:prstGeom prst="rect">
                <a:avLst/>
              </a:prstGeom>
            </p:spPr>
          </p:pic>
          <p:sp>
            <p:nvSpPr>
              <p:cNvPr id="27" name="object 20"/>
              <p:cNvSpPr/>
              <p:nvPr/>
            </p:nvSpPr>
            <p:spPr>
              <a:xfrm>
                <a:off x="3256788" y="4596383"/>
                <a:ext cx="2303145" cy="1313815"/>
              </a:xfrm>
              <a:custGeom>
                <a:avLst/>
                <a:gdLst/>
                <a:ahLst/>
                <a:cxnLst/>
                <a:rect l="l" t="t" r="r" b="b"/>
                <a:pathLst>
                  <a:path w="2303145" h="1313814">
                    <a:moveTo>
                      <a:pt x="0" y="0"/>
                    </a:moveTo>
                    <a:lnTo>
                      <a:pt x="1645920" y="0"/>
                    </a:lnTo>
                    <a:lnTo>
                      <a:pt x="2302764" y="656844"/>
                    </a:lnTo>
                    <a:lnTo>
                      <a:pt x="1645920" y="1313688"/>
                    </a:lnTo>
                    <a:lnTo>
                      <a:pt x="0" y="1313688"/>
                    </a:lnTo>
                    <a:lnTo>
                      <a:pt x="0" y="0"/>
                    </a:lnTo>
                    <a:close/>
                  </a:path>
                </a:pathLst>
              </a:custGeom>
              <a:ln w="15240">
                <a:solidFill>
                  <a:srgbClr val="006FC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98575" y="4066032"/>
                <a:ext cx="2878835" cy="818387"/>
              </a:xfrm>
              <a:prstGeom prst="rect">
                <a:avLst/>
              </a:prstGeom>
            </p:spPr>
          </p:pic>
          <p:sp>
            <p:nvSpPr>
              <p:cNvPr id="29" name="object 22"/>
              <p:cNvSpPr/>
              <p:nvPr/>
            </p:nvSpPr>
            <p:spPr>
              <a:xfrm>
                <a:off x="1050032" y="4125467"/>
                <a:ext cx="2569845" cy="280670"/>
              </a:xfrm>
              <a:custGeom>
                <a:avLst/>
                <a:gdLst/>
                <a:ahLst/>
                <a:cxnLst/>
                <a:rect l="l" t="t" r="r" b="b"/>
                <a:pathLst>
                  <a:path w="2569845" h="280670">
                    <a:moveTo>
                      <a:pt x="2569806" y="0"/>
                    </a:moveTo>
                    <a:lnTo>
                      <a:pt x="0" y="0"/>
                    </a:lnTo>
                    <a:lnTo>
                      <a:pt x="0" y="280327"/>
                    </a:lnTo>
                  </a:path>
                </a:pathLst>
              </a:custGeom>
              <a:ln w="76200">
                <a:solidFill>
                  <a:srgbClr val="4966A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3"/>
              <p:cNvSpPr/>
              <p:nvPr/>
            </p:nvSpPr>
            <p:spPr>
              <a:xfrm>
                <a:off x="935736" y="4367696"/>
                <a:ext cx="22860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228600">
                    <a:moveTo>
                      <a:pt x="228600" y="0"/>
                    </a:moveTo>
                    <a:lnTo>
                      <a:pt x="0" y="0"/>
                    </a:lnTo>
                    <a:lnTo>
                      <a:pt x="114300" y="228600"/>
                    </a:lnTo>
                    <a:lnTo>
                      <a:pt x="228600" y="0"/>
                    </a:lnTo>
                    <a:close/>
                  </a:path>
                </a:pathLst>
              </a:custGeom>
              <a:solidFill>
                <a:srgbClr val="4966A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24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76427" y="2049780"/>
                <a:ext cx="2205228" cy="1371599"/>
              </a:xfrm>
              <a:prstGeom prst="rect">
                <a:avLst/>
              </a:prstGeom>
            </p:spPr>
          </p:pic>
          <p:sp>
            <p:nvSpPr>
              <p:cNvPr id="32" name="object 25"/>
              <p:cNvSpPr/>
              <p:nvPr/>
            </p:nvSpPr>
            <p:spPr>
              <a:xfrm>
                <a:off x="376427" y="2049780"/>
                <a:ext cx="2205355" cy="1371600"/>
              </a:xfrm>
              <a:custGeom>
                <a:avLst/>
                <a:gdLst/>
                <a:ahLst/>
                <a:cxnLst/>
                <a:rect l="l" t="t" r="r" b="b"/>
                <a:pathLst>
                  <a:path w="2205355" h="1371600">
                    <a:moveTo>
                      <a:pt x="0" y="685800"/>
                    </a:moveTo>
                    <a:lnTo>
                      <a:pt x="6062" y="613451"/>
                    </a:lnTo>
                    <a:lnTo>
                      <a:pt x="23844" y="543273"/>
                    </a:lnTo>
                    <a:lnTo>
                      <a:pt x="52735" y="475644"/>
                    </a:lnTo>
                    <a:lnTo>
                      <a:pt x="92126" y="410943"/>
                    </a:lnTo>
                    <a:lnTo>
                      <a:pt x="115569" y="379809"/>
                    </a:lnTo>
                    <a:lnTo>
                      <a:pt x="141407" y="349549"/>
                    </a:lnTo>
                    <a:lnTo>
                      <a:pt x="169566" y="320211"/>
                    </a:lnTo>
                    <a:lnTo>
                      <a:pt x="199969" y="291843"/>
                    </a:lnTo>
                    <a:lnTo>
                      <a:pt x="232540" y="264490"/>
                    </a:lnTo>
                    <a:lnTo>
                      <a:pt x="267202" y="238202"/>
                    </a:lnTo>
                    <a:lnTo>
                      <a:pt x="303879" y="213025"/>
                    </a:lnTo>
                    <a:lnTo>
                      <a:pt x="342495" y="189006"/>
                    </a:lnTo>
                    <a:lnTo>
                      <a:pt x="382975" y="166194"/>
                    </a:lnTo>
                    <a:lnTo>
                      <a:pt x="425240" y="144635"/>
                    </a:lnTo>
                    <a:lnTo>
                      <a:pt x="469217" y="124376"/>
                    </a:lnTo>
                    <a:lnTo>
                      <a:pt x="514828" y="105467"/>
                    </a:lnTo>
                    <a:lnTo>
                      <a:pt x="561996" y="87952"/>
                    </a:lnTo>
                    <a:lnTo>
                      <a:pt x="610647" y="71881"/>
                    </a:lnTo>
                    <a:lnTo>
                      <a:pt x="660704" y="57300"/>
                    </a:lnTo>
                    <a:lnTo>
                      <a:pt x="712089" y="44258"/>
                    </a:lnTo>
                    <a:lnTo>
                      <a:pt x="764728" y="32800"/>
                    </a:lnTo>
                    <a:lnTo>
                      <a:pt x="818544" y="22975"/>
                    </a:lnTo>
                    <a:lnTo>
                      <a:pt x="873461" y="14830"/>
                    </a:lnTo>
                    <a:lnTo>
                      <a:pt x="929403" y="8413"/>
                    </a:lnTo>
                    <a:lnTo>
                      <a:pt x="986293" y="3770"/>
                    </a:lnTo>
                    <a:lnTo>
                      <a:pt x="1044055" y="950"/>
                    </a:lnTo>
                    <a:lnTo>
                      <a:pt x="1102614" y="0"/>
                    </a:lnTo>
                    <a:lnTo>
                      <a:pt x="1161172" y="950"/>
                    </a:lnTo>
                    <a:lnTo>
                      <a:pt x="1218934" y="3770"/>
                    </a:lnTo>
                    <a:lnTo>
                      <a:pt x="1275824" y="8413"/>
                    </a:lnTo>
                    <a:lnTo>
                      <a:pt x="1331766" y="14830"/>
                    </a:lnTo>
                    <a:lnTo>
                      <a:pt x="1386683" y="22975"/>
                    </a:lnTo>
                    <a:lnTo>
                      <a:pt x="1440499" y="32800"/>
                    </a:lnTo>
                    <a:lnTo>
                      <a:pt x="1493138" y="44258"/>
                    </a:lnTo>
                    <a:lnTo>
                      <a:pt x="1544523" y="57300"/>
                    </a:lnTo>
                    <a:lnTo>
                      <a:pt x="1594580" y="71881"/>
                    </a:lnTo>
                    <a:lnTo>
                      <a:pt x="1643231" y="87952"/>
                    </a:lnTo>
                    <a:lnTo>
                      <a:pt x="1690399" y="105467"/>
                    </a:lnTo>
                    <a:lnTo>
                      <a:pt x="1736010" y="124376"/>
                    </a:lnTo>
                    <a:lnTo>
                      <a:pt x="1779987" y="144635"/>
                    </a:lnTo>
                    <a:lnTo>
                      <a:pt x="1822252" y="166194"/>
                    </a:lnTo>
                    <a:lnTo>
                      <a:pt x="1862732" y="189006"/>
                    </a:lnTo>
                    <a:lnTo>
                      <a:pt x="1901348" y="213025"/>
                    </a:lnTo>
                    <a:lnTo>
                      <a:pt x="1938025" y="238202"/>
                    </a:lnTo>
                    <a:lnTo>
                      <a:pt x="1972687" y="264490"/>
                    </a:lnTo>
                    <a:lnTo>
                      <a:pt x="2005258" y="291843"/>
                    </a:lnTo>
                    <a:lnTo>
                      <a:pt x="2035661" y="320211"/>
                    </a:lnTo>
                    <a:lnTo>
                      <a:pt x="2063820" y="349549"/>
                    </a:lnTo>
                    <a:lnTo>
                      <a:pt x="2089658" y="379809"/>
                    </a:lnTo>
                    <a:lnTo>
                      <a:pt x="2113101" y="410943"/>
                    </a:lnTo>
                    <a:lnTo>
                      <a:pt x="2134071" y="442903"/>
                    </a:lnTo>
                    <a:lnTo>
                      <a:pt x="2168288" y="509116"/>
                    </a:lnTo>
                    <a:lnTo>
                      <a:pt x="2191701" y="578067"/>
                    </a:lnTo>
                    <a:lnTo>
                      <a:pt x="2203699" y="649378"/>
                    </a:lnTo>
                    <a:lnTo>
                      <a:pt x="2205228" y="685800"/>
                    </a:lnTo>
                    <a:lnTo>
                      <a:pt x="2203699" y="722221"/>
                    </a:lnTo>
                    <a:lnTo>
                      <a:pt x="2191701" y="793532"/>
                    </a:lnTo>
                    <a:lnTo>
                      <a:pt x="2168288" y="862483"/>
                    </a:lnTo>
                    <a:lnTo>
                      <a:pt x="2134071" y="928696"/>
                    </a:lnTo>
                    <a:lnTo>
                      <a:pt x="2113101" y="960656"/>
                    </a:lnTo>
                    <a:lnTo>
                      <a:pt x="2089658" y="991790"/>
                    </a:lnTo>
                    <a:lnTo>
                      <a:pt x="2063820" y="1022050"/>
                    </a:lnTo>
                    <a:lnTo>
                      <a:pt x="2035661" y="1051388"/>
                    </a:lnTo>
                    <a:lnTo>
                      <a:pt x="2005258" y="1079756"/>
                    </a:lnTo>
                    <a:lnTo>
                      <a:pt x="1972687" y="1107109"/>
                    </a:lnTo>
                    <a:lnTo>
                      <a:pt x="1938025" y="1133397"/>
                    </a:lnTo>
                    <a:lnTo>
                      <a:pt x="1901348" y="1158574"/>
                    </a:lnTo>
                    <a:lnTo>
                      <a:pt x="1862732" y="1182593"/>
                    </a:lnTo>
                    <a:lnTo>
                      <a:pt x="1822252" y="1205405"/>
                    </a:lnTo>
                    <a:lnTo>
                      <a:pt x="1779987" y="1226964"/>
                    </a:lnTo>
                    <a:lnTo>
                      <a:pt x="1736010" y="1247223"/>
                    </a:lnTo>
                    <a:lnTo>
                      <a:pt x="1690399" y="1266132"/>
                    </a:lnTo>
                    <a:lnTo>
                      <a:pt x="1643231" y="1283647"/>
                    </a:lnTo>
                    <a:lnTo>
                      <a:pt x="1594580" y="1299718"/>
                    </a:lnTo>
                    <a:lnTo>
                      <a:pt x="1544523" y="1314299"/>
                    </a:lnTo>
                    <a:lnTo>
                      <a:pt x="1493138" y="1327341"/>
                    </a:lnTo>
                    <a:lnTo>
                      <a:pt x="1440499" y="1338799"/>
                    </a:lnTo>
                    <a:lnTo>
                      <a:pt x="1386683" y="1348624"/>
                    </a:lnTo>
                    <a:lnTo>
                      <a:pt x="1331766" y="1356769"/>
                    </a:lnTo>
                    <a:lnTo>
                      <a:pt x="1275824" y="1363186"/>
                    </a:lnTo>
                    <a:lnTo>
                      <a:pt x="1218934" y="1367829"/>
                    </a:lnTo>
                    <a:lnTo>
                      <a:pt x="1161172" y="1370649"/>
                    </a:lnTo>
                    <a:lnTo>
                      <a:pt x="1102614" y="1371600"/>
                    </a:lnTo>
                    <a:lnTo>
                      <a:pt x="1044055" y="1370649"/>
                    </a:lnTo>
                    <a:lnTo>
                      <a:pt x="986293" y="1367829"/>
                    </a:lnTo>
                    <a:lnTo>
                      <a:pt x="929403" y="1363186"/>
                    </a:lnTo>
                    <a:lnTo>
                      <a:pt x="873461" y="1356769"/>
                    </a:lnTo>
                    <a:lnTo>
                      <a:pt x="818544" y="1348624"/>
                    </a:lnTo>
                    <a:lnTo>
                      <a:pt x="764728" y="1338799"/>
                    </a:lnTo>
                    <a:lnTo>
                      <a:pt x="712089" y="1327341"/>
                    </a:lnTo>
                    <a:lnTo>
                      <a:pt x="660704" y="1314299"/>
                    </a:lnTo>
                    <a:lnTo>
                      <a:pt x="610647" y="1299718"/>
                    </a:lnTo>
                    <a:lnTo>
                      <a:pt x="561996" y="1283647"/>
                    </a:lnTo>
                    <a:lnTo>
                      <a:pt x="514828" y="1266132"/>
                    </a:lnTo>
                    <a:lnTo>
                      <a:pt x="469217" y="1247223"/>
                    </a:lnTo>
                    <a:lnTo>
                      <a:pt x="425240" y="1226964"/>
                    </a:lnTo>
                    <a:lnTo>
                      <a:pt x="382975" y="1205405"/>
                    </a:lnTo>
                    <a:lnTo>
                      <a:pt x="342495" y="1182593"/>
                    </a:lnTo>
                    <a:lnTo>
                      <a:pt x="303879" y="1158574"/>
                    </a:lnTo>
                    <a:lnTo>
                      <a:pt x="267202" y="1133397"/>
                    </a:lnTo>
                    <a:lnTo>
                      <a:pt x="232540" y="1107109"/>
                    </a:lnTo>
                    <a:lnTo>
                      <a:pt x="199969" y="1079756"/>
                    </a:lnTo>
                    <a:lnTo>
                      <a:pt x="169566" y="1051388"/>
                    </a:lnTo>
                    <a:lnTo>
                      <a:pt x="141407" y="1022050"/>
                    </a:lnTo>
                    <a:lnTo>
                      <a:pt x="115569" y="991790"/>
                    </a:lnTo>
                    <a:lnTo>
                      <a:pt x="92126" y="960656"/>
                    </a:lnTo>
                    <a:lnTo>
                      <a:pt x="71156" y="928696"/>
                    </a:lnTo>
                    <a:lnTo>
                      <a:pt x="36939" y="862483"/>
                    </a:lnTo>
                    <a:lnTo>
                      <a:pt x="13526" y="793532"/>
                    </a:lnTo>
                    <a:lnTo>
                      <a:pt x="1528" y="722221"/>
                    </a:lnTo>
                    <a:lnTo>
                      <a:pt x="0" y="685800"/>
                    </a:lnTo>
                    <a:close/>
                  </a:path>
                </a:pathLst>
              </a:custGeom>
              <a:ln w="15240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26"/>
              <p:cNvSpPr/>
              <p:nvPr/>
            </p:nvSpPr>
            <p:spPr>
              <a:xfrm>
                <a:off x="2627376" y="2342388"/>
                <a:ext cx="498475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901064">
                    <a:moveTo>
                      <a:pt x="249174" y="0"/>
                    </a:moveTo>
                    <a:lnTo>
                      <a:pt x="249174" y="225171"/>
                    </a:lnTo>
                    <a:lnTo>
                      <a:pt x="0" y="225171"/>
                    </a:lnTo>
                    <a:lnTo>
                      <a:pt x="0" y="675513"/>
                    </a:lnTo>
                    <a:lnTo>
                      <a:pt x="249174" y="675513"/>
                    </a:lnTo>
                    <a:lnTo>
                      <a:pt x="249174" y="900684"/>
                    </a:lnTo>
                    <a:lnTo>
                      <a:pt x="498348" y="450342"/>
                    </a:lnTo>
                    <a:lnTo>
                      <a:pt x="249174" y="0"/>
                    </a:lnTo>
                    <a:close/>
                  </a:path>
                </a:pathLst>
              </a:custGeom>
              <a:solidFill>
                <a:srgbClr val="0E57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27"/>
              <p:cNvSpPr/>
              <p:nvPr/>
            </p:nvSpPr>
            <p:spPr>
              <a:xfrm>
                <a:off x="2627376" y="2342388"/>
                <a:ext cx="498475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901064">
                    <a:moveTo>
                      <a:pt x="0" y="225171"/>
                    </a:moveTo>
                    <a:lnTo>
                      <a:pt x="249174" y="225171"/>
                    </a:lnTo>
                    <a:lnTo>
                      <a:pt x="249174" y="0"/>
                    </a:lnTo>
                    <a:lnTo>
                      <a:pt x="498348" y="450342"/>
                    </a:lnTo>
                    <a:lnTo>
                      <a:pt x="249174" y="900684"/>
                    </a:lnTo>
                    <a:lnTo>
                      <a:pt x="249174" y="675513"/>
                    </a:lnTo>
                    <a:lnTo>
                      <a:pt x="0" y="675513"/>
                    </a:lnTo>
                    <a:lnTo>
                      <a:pt x="0" y="225171"/>
                    </a:lnTo>
                    <a:close/>
                  </a:path>
                </a:pathLst>
              </a:custGeom>
              <a:ln w="15240">
                <a:solidFill>
                  <a:srgbClr val="34487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28"/>
              <p:cNvSpPr/>
              <p:nvPr/>
            </p:nvSpPr>
            <p:spPr>
              <a:xfrm>
                <a:off x="5402579" y="2365248"/>
                <a:ext cx="63119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631189" h="901064">
                    <a:moveTo>
                      <a:pt x="315468" y="0"/>
                    </a:moveTo>
                    <a:lnTo>
                      <a:pt x="315468" y="225171"/>
                    </a:lnTo>
                    <a:lnTo>
                      <a:pt x="0" y="225171"/>
                    </a:lnTo>
                    <a:lnTo>
                      <a:pt x="0" y="675513"/>
                    </a:lnTo>
                    <a:lnTo>
                      <a:pt x="315468" y="675513"/>
                    </a:lnTo>
                    <a:lnTo>
                      <a:pt x="315468" y="900684"/>
                    </a:lnTo>
                    <a:lnTo>
                      <a:pt x="630936" y="450342"/>
                    </a:lnTo>
                    <a:lnTo>
                      <a:pt x="315468" y="0"/>
                    </a:lnTo>
                    <a:close/>
                  </a:path>
                </a:pathLst>
              </a:custGeom>
              <a:solidFill>
                <a:srgbClr val="0E57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29"/>
              <p:cNvSpPr/>
              <p:nvPr/>
            </p:nvSpPr>
            <p:spPr>
              <a:xfrm>
                <a:off x="5402579" y="2365248"/>
                <a:ext cx="63119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631189" h="901064">
                    <a:moveTo>
                      <a:pt x="0" y="225171"/>
                    </a:moveTo>
                    <a:lnTo>
                      <a:pt x="315468" y="225171"/>
                    </a:lnTo>
                    <a:lnTo>
                      <a:pt x="315468" y="0"/>
                    </a:lnTo>
                    <a:lnTo>
                      <a:pt x="630936" y="450342"/>
                    </a:lnTo>
                    <a:lnTo>
                      <a:pt x="315468" y="900684"/>
                    </a:lnTo>
                    <a:lnTo>
                      <a:pt x="315468" y="675513"/>
                    </a:lnTo>
                    <a:lnTo>
                      <a:pt x="0" y="675513"/>
                    </a:lnTo>
                    <a:lnTo>
                      <a:pt x="0" y="225171"/>
                    </a:lnTo>
                    <a:close/>
                  </a:path>
                </a:pathLst>
              </a:custGeom>
              <a:ln w="15240">
                <a:solidFill>
                  <a:srgbClr val="34487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0"/>
              <p:cNvSpPr/>
              <p:nvPr/>
            </p:nvSpPr>
            <p:spPr>
              <a:xfrm>
                <a:off x="2657855" y="4808220"/>
                <a:ext cx="58547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585469" h="901064">
                    <a:moveTo>
                      <a:pt x="292608" y="0"/>
                    </a:moveTo>
                    <a:lnTo>
                      <a:pt x="292608" y="225170"/>
                    </a:lnTo>
                    <a:lnTo>
                      <a:pt x="0" y="225170"/>
                    </a:lnTo>
                    <a:lnTo>
                      <a:pt x="0" y="675512"/>
                    </a:lnTo>
                    <a:lnTo>
                      <a:pt x="292608" y="675512"/>
                    </a:lnTo>
                    <a:lnTo>
                      <a:pt x="292608" y="900683"/>
                    </a:lnTo>
                    <a:lnTo>
                      <a:pt x="585216" y="450341"/>
                    </a:lnTo>
                    <a:lnTo>
                      <a:pt x="292608" y="0"/>
                    </a:lnTo>
                    <a:close/>
                  </a:path>
                </a:pathLst>
              </a:custGeom>
              <a:solidFill>
                <a:srgbClr val="0E57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1"/>
              <p:cNvSpPr/>
              <p:nvPr/>
            </p:nvSpPr>
            <p:spPr>
              <a:xfrm>
                <a:off x="2657855" y="4808220"/>
                <a:ext cx="58547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585469" h="901064">
                    <a:moveTo>
                      <a:pt x="0" y="225170"/>
                    </a:moveTo>
                    <a:lnTo>
                      <a:pt x="292608" y="225170"/>
                    </a:lnTo>
                    <a:lnTo>
                      <a:pt x="292608" y="0"/>
                    </a:lnTo>
                    <a:lnTo>
                      <a:pt x="585216" y="450341"/>
                    </a:lnTo>
                    <a:lnTo>
                      <a:pt x="292608" y="900683"/>
                    </a:lnTo>
                    <a:lnTo>
                      <a:pt x="292608" y="675512"/>
                    </a:lnTo>
                    <a:lnTo>
                      <a:pt x="0" y="675512"/>
                    </a:lnTo>
                    <a:lnTo>
                      <a:pt x="0" y="225170"/>
                    </a:lnTo>
                    <a:close/>
                  </a:path>
                </a:pathLst>
              </a:custGeom>
              <a:ln w="15240">
                <a:solidFill>
                  <a:srgbClr val="34487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/>
              <p:cNvSpPr/>
              <p:nvPr/>
            </p:nvSpPr>
            <p:spPr>
              <a:xfrm>
                <a:off x="5565647" y="4808220"/>
                <a:ext cx="62484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624839" h="901064">
                    <a:moveTo>
                      <a:pt x="312420" y="0"/>
                    </a:moveTo>
                    <a:lnTo>
                      <a:pt x="312420" y="225170"/>
                    </a:lnTo>
                    <a:lnTo>
                      <a:pt x="0" y="225170"/>
                    </a:lnTo>
                    <a:lnTo>
                      <a:pt x="0" y="675512"/>
                    </a:lnTo>
                    <a:lnTo>
                      <a:pt x="312420" y="675512"/>
                    </a:lnTo>
                    <a:lnTo>
                      <a:pt x="312420" y="900683"/>
                    </a:lnTo>
                    <a:lnTo>
                      <a:pt x="624840" y="450341"/>
                    </a:lnTo>
                    <a:lnTo>
                      <a:pt x="312420" y="0"/>
                    </a:lnTo>
                    <a:close/>
                  </a:path>
                </a:pathLst>
              </a:custGeom>
              <a:solidFill>
                <a:srgbClr val="0E57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/>
              <p:cNvSpPr/>
              <p:nvPr/>
            </p:nvSpPr>
            <p:spPr>
              <a:xfrm>
                <a:off x="5565647" y="4808220"/>
                <a:ext cx="624840" cy="901065"/>
              </a:xfrm>
              <a:custGeom>
                <a:avLst/>
                <a:gdLst/>
                <a:ahLst/>
                <a:cxnLst/>
                <a:rect l="l" t="t" r="r" b="b"/>
                <a:pathLst>
                  <a:path w="624839" h="901064">
                    <a:moveTo>
                      <a:pt x="0" y="225170"/>
                    </a:moveTo>
                    <a:lnTo>
                      <a:pt x="312420" y="225170"/>
                    </a:lnTo>
                    <a:lnTo>
                      <a:pt x="312420" y="0"/>
                    </a:lnTo>
                    <a:lnTo>
                      <a:pt x="624840" y="450341"/>
                    </a:lnTo>
                    <a:lnTo>
                      <a:pt x="312420" y="900683"/>
                    </a:lnTo>
                    <a:lnTo>
                      <a:pt x="312420" y="675512"/>
                    </a:lnTo>
                    <a:lnTo>
                      <a:pt x="0" y="675512"/>
                    </a:lnTo>
                    <a:lnTo>
                      <a:pt x="0" y="225170"/>
                    </a:lnTo>
                    <a:close/>
                  </a:path>
                </a:pathLst>
              </a:custGeom>
              <a:ln w="15240">
                <a:solidFill>
                  <a:srgbClr val="34487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35"/>
            <p:cNvSpPr txBox="1"/>
            <p:nvPr/>
          </p:nvSpPr>
          <p:spPr>
            <a:xfrm>
              <a:off x="961191" y="1276451"/>
              <a:ext cx="3069590" cy="51371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3200" b="1" dirty="0">
                  <a:solidFill>
                    <a:srgbClr val="404040"/>
                  </a:solidFill>
                  <a:latin typeface="Times New Roman"/>
                  <a:cs typeface="Times New Roman"/>
                </a:rPr>
                <a:t>IDP</a:t>
              </a:r>
              <a:r>
                <a:rPr sz="3200" b="1" spc="-20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3200" b="1" dirty="0">
                  <a:solidFill>
                    <a:srgbClr val="404040"/>
                  </a:solidFill>
                  <a:latin typeface="Times New Roman"/>
                  <a:cs typeface="Times New Roman"/>
                </a:rPr>
                <a:t>Process</a:t>
              </a:r>
              <a:r>
                <a:rPr sz="3200" b="1" spc="-55" dirty="0">
                  <a:solidFill>
                    <a:srgbClr val="404040"/>
                  </a:solidFill>
                  <a:latin typeface="Times New Roman"/>
                  <a:cs typeface="Times New Roman"/>
                </a:rPr>
                <a:t> </a:t>
              </a:r>
              <a:r>
                <a:rPr sz="3200" b="1" spc="-20" dirty="0">
                  <a:solidFill>
                    <a:srgbClr val="404040"/>
                  </a:solidFill>
                  <a:latin typeface="Times New Roman"/>
                  <a:cs typeface="Times New Roman"/>
                </a:rPr>
                <a:t>Flow</a:t>
              </a:r>
              <a:endParaRPr sz="3200" dirty="0">
                <a:latin typeface="Times New Roman"/>
                <a:cs typeface="Times New Roman"/>
              </a:endParaRPr>
            </a:p>
          </p:txBody>
        </p:sp>
        <p:sp>
          <p:nvSpPr>
            <p:cNvPr id="8" name="object 36"/>
            <p:cNvSpPr txBox="1"/>
            <p:nvPr/>
          </p:nvSpPr>
          <p:spPr>
            <a:xfrm>
              <a:off x="6070853" y="1323594"/>
              <a:ext cx="2583180" cy="231775"/>
            </a:xfrm>
            <a:prstGeom prst="rect">
              <a:avLst/>
            </a:prstGeom>
            <a:ln w="28955">
              <a:solidFill>
                <a:srgbClr val="000000"/>
              </a:solidFill>
            </a:ln>
          </p:spPr>
          <p:txBody>
            <a:bodyPr vert="horz" wrap="square" lIns="0" tIns="42544" rIns="0" bIns="0" rtlCol="0">
              <a:spAutoFit/>
            </a:bodyPr>
            <a:lstStyle/>
            <a:p>
              <a:pPr marL="101600">
                <a:lnSpc>
                  <a:spcPct val="100000"/>
                </a:lnSpc>
                <a:spcBef>
                  <a:spcPts val="334"/>
                </a:spcBef>
              </a:pPr>
              <a:r>
                <a:rPr sz="900" b="1" dirty="0">
                  <a:solidFill>
                    <a:srgbClr val="009900"/>
                  </a:solidFill>
                  <a:latin typeface="Arial"/>
                  <a:cs typeface="Arial"/>
                </a:rPr>
                <a:t>Green</a:t>
              </a:r>
              <a:r>
                <a:rPr sz="900" b="1" spc="-2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900" b="1" dirty="0">
                  <a:solidFill>
                    <a:srgbClr val="009900"/>
                  </a:solidFill>
                  <a:latin typeface="Arial"/>
                  <a:cs typeface="Arial"/>
                </a:rPr>
                <a:t>(CVA);</a:t>
              </a:r>
              <a:r>
                <a:rPr sz="900" b="1" spc="15" dirty="0">
                  <a:solidFill>
                    <a:srgbClr val="009900"/>
                  </a:solidFill>
                  <a:latin typeface="Arial"/>
                  <a:cs typeface="Arial"/>
                </a:rPr>
                <a:t> </a:t>
              </a:r>
              <a:r>
                <a:rPr sz="900" b="1" dirty="0">
                  <a:solidFill>
                    <a:srgbClr val="417A85"/>
                  </a:solidFill>
                  <a:latin typeface="Arial"/>
                  <a:cs typeface="Arial"/>
                </a:rPr>
                <a:t>Blue</a:t>
              </a:r>
              <a:r>
                <a:rPr sz="900" b="1" spc="-25" dirty="0">
                  <a:solidFill>
                    <a:srgbClr val="417A85"/>
                  </a:solidFill>
                  <a:latin typeface="Arial"/>
                  <a:cs typeface="Arial"/>
                </a:rPr>
                <a:t> </a:t>
              </a:r>
              <a:r>
                <a:rPr sz="900" b="1" dirty="0">
                  <a:solidFill>
                    <a:srgbClr val="417A85"/>
                  </a:solidFill>
                  <a:latin typeface="Arial"/>
                  <a:cs typeface="Arial"/>
                </a:rPr>
                <a:t>(BVA); </a:t>
              </a:r>
              <a:r>
                <a:rPr sz="900" b="1" dirty="0">
                  <a:latin typeface="Arial"/>
                  <a:cs typeface="Arial"/>
                </a:rPr>
                <a:t>Black</a:t>
              </a:r>
              <a:r>
                <a:rPr sz="900" b="1" spc="-20" dirty="0">
                  <a:latin typeface="Arial"/>
                  <a:cs typeface="Arial"/>
                </a:rPr>
                <a:t> </a:t>
              </a:r>
              <a:r>
                <a:rPr sz="900" b="1" spc="-10" dirty="0">
                  <a:latin typeface="Arial"/>
                  <a:cs typeface="Arial"/>
                </a:rPr>
                <a:t>(Start/Stop)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9" name="object 37"/>
            <p:cNvSpPr txBox="1"/>
            <p:nvPr/>
          </p:nvSpPr>
          <p:spPr>
            <a:xfrm>
              <a:off x="5847519" y="5909985"/>
              <a:ext cx="305752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latin typeface="Bodoni MT Black"/>
                  <a:cs typeface="Bodoni MT Black"/>
                </a:rPr>
                <a:t>Update</a:t>
              </a:r>
              <a:r>
                <a:rPr sz="1800" b="1" spc="25" dirty="0">
                  <a:latin typeface="Bodoni MT Black"/>
                  <a:cs typeface="Bodoni MT Black"/>
                </a:rPr>
                <a:t> </a:t>
              </a:r>
              <a:r>
                <a:rPr sz="1800" b="1" dirty="0">
                  <a:latin typeface="Bodoni MT Black"/>
                  <a:cs typeface="Bodoni MT Black"/>
                </a:rPr>
                <a:t>IDP</a:t>
              </a:r>
              <a:r>
                <a:rPr sz="1800" b="1" spc="-20" dirty="0">
                  <a:latin typeface="Bodoni MT Black"/>
                  <a:cs typeface="Bodoni MT Black"/>
                </a:rPr>
                <a:t> </a:t>
              </a:r>
              <a:r>
                <a:rPr sz="1800" b="1" dirty="0">
                  <a:latin typeface="Bodoni MT Black"/>
                  <a:cs typeface="Bodoni MT Black"/>
                </a:rPr>
                <a:t>to</a:t>
              </a:r>
              <a:r>
                <a:rPr sz="1800" b="1" spc="-15" dirty="0">
                  <a:latin typeface="Bodoni MT Black"/>
                  <a:cs typeface="Bodoni MT Black"/>
                </a:rPr>
                <a:t> </a:t>
              </a:r>
              <a:r>
                <a:rPr sz="1800" b="1" dirty="0">
                  <a:latin typeface="Bodoni MT Black"/>
                  <a:cs typeface="Bodoni MT Black"/>
                </a:rPr>
                <a:t>Keep</a:t>
              </a:r>
              <a:r>
                <a:rPr sz="1800" b="1" spc="-5" dirty="0">
                  <a:latin typeface="Bodoni MT Black"/>
                  <a:cs typeface="Bodoni MT Black"/>
                </a:rPr>
                <a:t> </a:t>
              </a:r>
              <a:r>
                <a:rPr sz="1800" b="1" spc="-25" dirty="0">
                  <a:latin typeface="Bodoni MT Black"/>
                  <a:cs typeface="Bodoni MT Black"/>
                </a:rPr>
                <a:t>Valid</a:t>
              </a:r>
              <a:endParaRPr sz="1800">
                <a:latin typeface="Bodoni MT Black"/>
                <a:cs typeface="Bodoni MT Black"/>
              </a:endParaRPr>
            </a:p>
          </p:txBody>
        </p:sp>
        <p:sp>
          <p:nvSpPr>
            <p:cNvPr id="10" name="object 38"/>
            <p:cNvSpPr txBox="1"/>
            <p:nvPr/>
          </p:nvSpPr>
          <p:spPr>
            <a:xfrm>
              <a:off x="3199645" y="5928959"/>
              <a:ext cx="222885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006FC0"/>
                  </a:solidFill>
                  <a:latin typeface="Bodoni MT Black"/>
                  <a:cs typeface="Bodoni MT Black"/>
                </a:rPr>
                <a:t>Evaluate</a:t>
              </a:r>
              <a:r>
                <a:rPr sz="1800" b="1" spc="-10" dirty="0">
                  <a:solidFill>
                    <a:srgbClr val="006FC0"/>
                  </a:solidFill>
                  <a:latin typeface="Bodoni MT Black"/>
                  <a:cs typeface="Bodoni MT Black"/>
                </a:rPr>
                <a:t> Outcomes</a:t>
              </a:r>
              <a:endParaRPr sz="1800">
                <a:latin typeface="Bodoni MT Black"/>
                <a:cs typeface="Bodoni MT Black"/>
              </a:endParaRPr>
            </a:p>
          </p:txBody>
        </p:sp>
        <p:sp>
          <p:nvSpPr>
            <p:cNvPr id="11" name="object 39"/>
            <p:cNvSpPr txBox="1"/>
            <p:nvPr/>
          </p:nvSpPr>
          <p:spPr>
            <a:xfrm>
              <a:off x="355404" y="5924615"/>
              <a:ext cx="192214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00CC66"/>
                  </a:solidFill>
                  <a:latin typeface="Bodoni MT Black"/>
                  <a:cs typeface="Bodoni MT Black"/>
                </a:rPr>
                <a:t>Implement</a:t>
              </a:r>
              <a:r>
                <a:rPr sz="1800" b="1" spc="-40" dirty="0">
                  <a:solidFill>
                    <a:srgbClr val="00CC66"/>
                  </a:solidFill>
                  <a:latin typeface="Bodoni MT Black"/>
                  <a:cs typeface="Bodoni MT Black"/>
                </a:rPr>
                <a:t> </a:t>
              </a:r>
              <a:r>
                <a:rPr sz="1800" b="1" spc="-20" dirty="0">
                  <a:solidFill>
                    <a:srgbClr val="00CC66"/>
                  </a:solidFill>
                  <a:latin typeface="Bodoni MT Black"/>
                  <a:cs typeface="Bodoni MT Black"/>
                </a:rPr>
                <a:t>Plan</a:t>
              </a:r>
              <a:endParaRPr sz="1800">
                <a:latin typeface="Bodoni MT Black"/>
                <a:cs typeface="Bodoni MT Black"/>
              </a:endParaRPr>
            </a:p>
          </p:txBody>
        </p:sp>
        <p:sp>
          <p:nvSpPr>
            <p:cNvPr id="12" name="object 40"/>
            <p:cNvSpPr txBox="1"/>
            <p:nvPr/>
          </p:nvSpPr>
          <p:spPr>
            <a:xfrm>
              <a:off x="560890" y="3525687"/>
              <a:ext cx="550037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  <a:tabLst>
                  <a:tab pos="1750695" algn="l"/>
                </a:tabLst>
              </a:pPr>
              <a:r>
                <a:rPr sz="2700" b="1" spc="-15" baseline="9259" dirty="0">
                  <a:latin typeface="Bodoni MT Black"/>
                  <a:cs typeface="Bodoni MT Black"/>
                </a:rPr>
                <a:t>Pre-Planning</a:t>
              </a:r>
              <a:r>
                <a:rPr sz="2700" b="1" baseline="9259" dirty="0">
                  <a:latin typeface="Bodoni MT Black"/>
                  <a:cs typeface="Bodoni MT Black"/>
                </a:rPr>
                <a:t>	</a:t>
              </a:r>
              <a:r>
                <a:rPr sz="1800" b="1" dirty="0">
                  <a:solidFill>
                    <a:srgbClr val="00CC66"/>
                  </a:solidFill>
                  <a:latin typeface="Bodoni MT Black"/>
                  <a:cs typeface="Bodoni MT Black"/>
                </a:rPr>
                <a:t>Employee</a:t>
              </a:r>
              <a:r>
                <a:rPr sz="1800" b="1" spc="-50" dirty="0">
                  <a:solidFill>
                    <a:srgbClr val="00CC66"/>
                  </a:solidFill>
                  <a:latin typeface="Bodoni MT Black"/>
                  <a:cs typeface="Bodoni MT Black"/>
                </a:rPr>
                <a:t> </a:t>
              </a:r>
              <a:r>
                <a:rPr sz="1800" b="1" dirty="0">
                  <a:solidFill>
                    <a:srgbClr val="00CC66"/>
                  </a:solidFill>
                  <a:latin typeface="Bodoni MT Black"/>
                  <a:cs typeface="Bodoni MT Black"/>
                </a:rPr>
                <a:t>&amp;</a:t>
              </a:r>
              <a:r>
                <a:rPr sz="1800" b="1" spc="-55" dirty="0">
                  <a:solidFill>
                    <a:srgbClr val="00CC66"/>
                  </a:solidFill>
                  <a:latin typeface="Bodoni MT Black"/>
                  <a:cs typeface="Bodoni MT Black"/>
                </a:rPr>
                <a:t> </a:t>
              </a:r>
              <a:r>
                <a:rPr sz="1800" b="1" dirty="0">
                  <a:solidFill>
                    <a:srgbClr val="00CC66"/>
                  </a:solidFill>
                  <a:latin typeface="Bodoni MT Black"/>
                  <a:cs typeface="Bodoni MT Black"/>
                </a:rPr>
                <a:t>Supervisor</a:t>
              </a:r>
              <a:r>
                <a:rPr sz="1800" b="1" spc="-25" dirty="0">
                  <a:solidFill>
                    <a:srgbClr val="00CC66"/>
                  </a:solidFill>
                  <a:latin typeface="Bodoni MT Black"/>
                  <a:cs typeface="Bodoni MT Black"/>
                </a:rPr>
                <a:t> </a:t>
              </a:r>
              <a:r>
                <a:rPr sz="1800" b="1" spc="-10" dirty="0">
                  <a:solidFill>
                    <a:srgbClr val="00CC66"/>
                  </a:solidFill>
                  <a:latin typeface="Bodoni MT Black"/>
                  <a:cs typeface="Bodoni MT Black"/>
                </a:rPr>
                <a:t>Meeting</a:t>
              </a:r>
              <a:endParaRPr sz="1800">
                <a:latin typeface="Bodoni MT Black"/>
                <a:cs typeface="Bodoni MT Black"/>
              </a:endParaRPr>
            </a:p>
          </p:txBody>
        </p:sp>
        <p:sp>
          <p:nvSpPr>
            <p:cNvPr id="13" name="object 41"/>
            <p:cNvSpPr txBox="1"/>
            <p:nvPr/>
          </p:nvSpPr>
          <p:spPr>
            <a:xfrm>
              <a:off x="6554298" y="3605235"/>
              <a:ext cx="1379855" cy="269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600" b="1" dirty="0">
                  <a:solidFill>
                    <a:srgbClr val="00CC66"/>
                  </a:solidFill>
                  <a:latin typeface="Bodoni MT Black"/>
                  <a:cs typeface="Bodoni MT Black"/>
                </a:rPr>
                <a:t>Prepare</a:t>
              </a:r>
              <a:r>
                <a:rPr sz="1600" b="1" spc="-50" dirty="0">
                  <a:solidFill>
                    <a:srgbClr val="00CC66"/>
                  </a:solidFill>
                  <a:latin typeface="Bodoni MT Black"/>
                  <a:cs typeface="Bodoni MT Black"/>
                </a:rPr>
                <a:t> </a:t>
              </a:r>
              <a:r>
                <a:rPr sz="1600" b="1" spc="-25" dirty="0">
                  <a:solidFill>
                    <a:srgbClr val="00CC66"/>
                  </a:solidFill>
                  <a:latin typeface="Bodoni MT Black"/>
                  <a:cs typeface="Bodoni MT Black"/>
                </a:rPr>
                <a:t>IDP</a:t>
              </a:r>
              <a:endParaRPr sz="1600">
                <a:latin typeface="Bodoni MT Black"/>
                <a:cs typeface="Bodoni MT Black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DBCC33-2FC6-2C29-6B30-95B35B28C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6615"/>
      </p:ext>
    </p:extLst>
  </p:cSld>
  <p:clrMapOvr>
    <a:masterClrMapping/>
  </p:clrMapOvr>
  <p:transition advTm="32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3"/>
          <p:cNvSpPr txBox="1">
            <a:spLocks/>
          </p:cNvSpPr>
          <p:nvPr/>
        </p:nvSpPr>
        <p:spPr bwMode="auto">
          <a:xfrm>
            <a:off x="3356006" y="516231"/>
            <a:ext cx="5708095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20"/>
              <a:t>IDP</a:t>
            </a:r>
            <a:r>
              <a:rPr lang="en-US" sz="3600" kern="0" spc="-175"/>
              <a:t> </a:t>
            </a:r>
            <a:r>
              <a:rPr lang="en-US" sz="3600" kern="0" spc="-45"/>
              <a:t>SECTIONS</a:t>
            </a:r>
            <a:endParaRPr lang="en-US" sz="3600" kern="0" spc="-45" dirty="0"/>
          </a:p>
        </p:txBody>
      </p:sp>
      <p:grpSp>
        <p:nvGrpSpPr>
          <p:cNvPr id="5" name="Group 4"/>
          <p:cNvGrpSpPr/>
          <p:nvPr/>
        </p:nvGrpSpPr>
        <p:grpSpPr>
          <a:xfrm>
            <a:off x="1570920" y="1188491"/>
            <a:ext cx="9046831" cy="5121379"/>
            <a:chOff x="783336" y="1312778"/>
            <a:chExt cx="7599392" cy="5121379"/>
          </a:xfrm>
        </p:grpSpPr>
        <p:pic>
          <p:nvPicPr>
            <p:cNvPr id="15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336" y="1796982"/>
              <a:ext cx="7592004" cy="4139961"/>
            </a:xfrm>
            <a:prstGeom prst="rect">
              <a:avLst/>
            </a:prstGeom>
          </p:spPr>
        </p:pic>
        <p:sp>
          <p:nvSpPr>
            <p:cNvPr id="7" name="object 14"/>
            <p:cNvSpPr txBox="1"/>
            <p:nvPr/>
          </p:nvSpPr>
          <p:spPr>
            <a:xfrm>
              <a:off x="1405902" y="2367734"/>
              <a:ext cx="1240155" cy="1223645"/>
            </a:xfrm>
            <a:prstGeom prst="rect">
              <a:avLst/>
            </a:prstGeom>
          </p:spPr>
          <p:txBody>
            <a:bodyPr vert="horz" wrap="square" lIns="0" tIns="85725" rIns="0" bIns="0" rtlCol="0">
              <a:spAutoFit/>
            </a:bodyPr>
            <a:lstStyle/>
            <a:p>
              <a:pPr marL="121920" indent="-109855" algn="just">
                <a:lnSpc>
                  <a:spcPct val="100000"/>
                </a:lnSpc>
                <a:spcBef>
                  <a:spcPts val="675"/>
                </a:spcBef>
              </a:pPr>
              <a:r>
                <a:rPr sz="1800" b="1" dirty="0">
                  <a:latin typeface="Calibri"/>
                  <a:cs typeface="Calibri"/>
                </a:rPr>
                <a:t>SECTION</a:t>
              </a:r>
              <a:r>
                <a:rPr sz="1800" b="1" spc="-40" dirty="0">
                  <a:latin typeface="Calibri"/>
                  <a:cs typeface="Calibri"/>
                </a:rPr>
                <a:t> </a:t>
              </a:r>
              <a:r>
                <a:rPr sz="1800" b="1" spc="-25" dirty="0">
                  <a:latin typeface="Calibri"/>
                  <a:cs typeface="Calibri"/>
                </a:rPr>
                <a:t>A</a:t>
              </a:r>
              <a:r>
                <a:rPr sz="1800" spc="-25" dirty="0">
                  <a:latin typeface="Calibri"/>
                  <a:cs typeface="Calibri"/>
                </a:rPr>
                <a:t>—</a:t>
              </a:r>
              <a:endParaRPr sz="1800">
                <a:latin typeface="Calibri"/>
                <a:cs typeface="Calibri"/>
              </a:endParaRPr>
            </a:p>
            <a:p>
              <a:pPr marL="128270" marR="115570" indent="-6350" algn="just">
                <a:lnSpc>
                  <a:spcPts val="1980"/>
                </a:lnSpc>
                <a:spcBef>
                  <a:spcPts val="790"/>
                </a:spcBef>
              </a:pPr>
              <a:r>
                <a:rPr sz="1800" spc="-25" dirty="0">
                  <a:latin typeface="Calibri"/>
                  <a:cs typeface="Calibri"/>
                </a:rPr>
                <a:t>EMPLOYEE </a:t>
              </a:r>
              <a:r>
                <a:rPr sz="1800" spc="-10" dirty="0">
                  <a:latin typeface="Calibri"/>
                  <a:cs typeface="Calibri"/>
                </a:rPr>
                <a:t>PERSONAL PROFILE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8" name="object 15"/>
            <p:cNvSpPr txBox="1"/>
            <p:nvPr/>
          </p:nvSpPr>
          <p:spPr>
            <a:xfrm>
              <a:off x="2581761" y="4025367"/>
              <a:ext cx="1442720" cy="1223645"/>
            </a:xfrm>
            <a:prstGeom prst="rect">
              <a:avLst/>
            </a:prstGeom>
          </p:spPr>
          <p:txBody>
            <a:bodyPr vert="horz" wrap="square" lIns="0" tIns="8572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75"/>
                </a:spcBef>
              </a:pPr>
              <a:r>
                <a:rPr sz="1800" b="1" dirty="0">
                  <a:latin typeface="Calibri"/>
                  <a:cs typeface="Calibri"/>
                </a:rPr>
                <a:t>SECTION</a:t>
              </a:r>
              <a:r>
                <a:rPr sz="1800" b="1" spc="-40" dirty="0">
                  <a:latin typeface="Calibri"/>
                  <a:cs typeface="Calibri"/>
                </a:rPr>
                <a:t> </a:t>
              </a:r>
              <a:r>
                <a:rPr sz="1800" b="1" spc="-25" dirty="0">
                  <a:latin typeface="Calibri"/>
                  <a:cs typeface="Calibri"/>
                </a:rPr>
                <a:t>B</a:t>
              </a:r>
              <a:r>
                <a:rPr sz="1800" spc="-25" dirty="0">
                  <a:latin typeface="Calibri"/>
                  <a:cs typeface="Calibri"/>
                </a:rPr>
                <a:t>—</a:t>
              </a:r>
              <a:endParaRPr sz="1800">
                <a:latin typeface="Calibri"/>
                <a:cs typeface="Calibri"/>
              </a:endParaRPr>
            </a:p>
            <a:p>
              <a:pPr marL="12700" marR="5080" indent="1905" algn="ctr">
                <a:lnSpc>
                  <a:spcPts val="1980"/>
                </a:lnSpc>
                <a:spcBef>
                  <a:spcPts val="790"/>
                </a:spcBef>
              </a:pPr>
              <a:r>
                <a:rPr sz="1800" spc="-10" dirty="0">
                  <a:latin typeface="Calibri"/>
                  <a:cs typeface="Calibri"/>
                </a:rPr>
                <a:t>CAREER DEVELOPMENT </a:t>
              </a:r>
              <a:r>
                <a:rPr sz="1800" spc="-20" dirty="0">
                  <a:latin typeface="Calibri"/>
                  <a:cs typeface="Calibri"/>
                </a:rPr>
                <a:t>PLAN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9" name="object 16"/>
            <p:cNvSpPr txBox="1"/>
            <p:nvPr/>
          </p:nvSpPr>
          <p:spPr>
            <a:xfrm>
              <a:off x="3868336" y="2618940"/>
              <a:ext cx="1429385" cy="72072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03505">
                <a:lnSpc>
                  <a:spcPct val="126699"/>
                </a:lnSpc>
                <a:spcBef>
                  <a:spcPts val="100"/>
                </a:spcBef>
              </a:pPr>
              <a:r>
                <a:rPr sz="1800" b="1" dirty="0">
                  <a:latin typeface="Calibri"/>
                  <a:cs typeface="Calibri"/>
                </a:rPr>
                <a:t>SECTION</a:t>
              </a:r>
              <a:r>
                <a:rPr sz="1800" b="1" spc="-40" dirty="0">
                  <a:latin typeface="Calibri"/>
                  <a:cs typeface="Calibri"/>
                </a:rPr>
                <a:t> </a:t>
              </a:r>
              <a:r>
                <a:rPr sz="1800" b="1" spc="-25" dirty="0">
                  <a:latin typeface="Calibri"/>
                  <a:cs typeface="Calibri"/>
                </a:rPr>
                <a:t>C</a:t>
              </a:r>
              <a:r>
                <a:rPr sz="1800" spc="-25" dirty="0">
                  <a:latin typeface="Calibri"/>
                  <a:cs typeface="Calibri"/>
                </a:rPr>
                <a:t>— </a:t>
              </a:r>
              <a:r>
                <a:rPr sz="1800" dirty="0">
                  <a:latin typeface="Calibri"/>
                  <a:cs typeface="Calibri"/>
                </a:rPr>
                <a:t>CAREER</a:t>
              </a:r>
              <a:r>
                <a:rPr sz="1800" spc="-25" dirty="0">
                  <a:latin typeface="Calibri"/>
                  <a:cs typeface="Calibri"/>
                </a:rPr>
                <a:t> </a:t>
              </a:r>
              <a:r>
                <a:rPr sz="1800" spc="-20" dirty="0">
                  <a:latin typeface="Calibri"/>
                  <a:cs typeface="Calibri"/>
                </a:rPr>
                <a:t>GOALS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0" name="object 17"/>
            <p:cNvSpPr txBox="1"/>
            <p:nvPr/>
          </p:nvSpPr>
          <p:spPr>
            <a:xfrm>
              <a:off x="5117270" y="4025367"/>
              <a:ext cx="1485265" cy="1223645"/>
            </a:xfrm>
            <a:prstGeom prst="rect">
              <a:avLst/>
            </a:prstGeom>
          </p:spPr>
          <p:txBody>
            <a:bodyPr vert="horz" wrap="square" lIns="0" tIns="85725" rIns="0" bIns="0" rtlCol="0">
              <a:spAutoFit/>
            </a:bodyPr>
            <a:lstStyle/>
            <a:p>
              <a:pPr marL="1270" algn="ctr">
                <a:lnSpc>
                  <a:spcPct val="100000"/>
                </a:lnSpc>
                <a:spcBef>
                  <a:spcPts val="675"/>
                </a:spcBef>
              </a:pPr>
              <a:r>
                <a:rPr sz="1800" b="1" dirty="0">
                  <a:latin typeface="Calibri"/>
                  <a:cs typeface="Calibri"/>
                </a:rPr>
                <a:t>SECTION</a:t>
              </a:r>
              <a:r>
                <a:rPr sz="1800" b="1" spc="-40" dirty="0">
                  <a:latin typeface="Calibri"/>
                  <a:cs typeface="Calibri"/>
                </a:rPr>
                <a:t> </a:t>
              </a:r>
              <a:r>
                <a:rPr sz="1800" b="1" spc="-25" dirty="0">
                  <a:latin typeface="Calibri"/>
                  <a:cs typeface="Calibri"/>
                </a:rPr>
                <a:t>D</a:t>
              </a:r>
              <a:r>
                <a:rPr sz="1800" spc="-25" dirty="0">
                  <a:latin typeface="Calibri"/>
                  <a:cs typeface="Calibri"/>
                </a:rPr>
                <a:t>—</a:t>
              </a:r>
              <a:endParaRPr sz="1800">
                <a:latin typeface="Calibri"/>
                <a:cs typeface="Calibri"/>
              </a:endParaRPr>
            </a:p>
            <a:p>
              <a:pPr marL="12700" marR="5080" indent="635" algn="ctr">
                <a:lnSpc>
                  <a:spcPts val="1980"/>
                </a:lnSpc>
                <a:spcBef>
                  <a:spcPts val="790"/>
                </a:spcBef>
              </a:pPr>
              <a:r>
                <a:rPr sz="1800" dirty="0">
                  <a:latin typeface="Calibri"/>
                  <a:cs typeface="Calibri"/>
                </a:rPr>
                <a:t>AIR</a:t>
              </a:r>
              <a:r>
                <a:rPr sz="1800" spc="-5" dirty="0">
                  <a:latin typeface="Calibri"/>
                  <a:cs typeface="Calibri"/>
                </a:rPr>
                <a:t> </a:t>
              </a:r>
              <a:r>
                <a:rPr sz="1800" spc="-10" dirty="0">
                  <a:latin typeface="Calibri"/>
                  <a:cs typeface="Calibri"/>
                </a:rPr>
                <a:t>FORCE INSTITUTIONAL COMPETENCIES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1" name="object 18"/>
            <p:cNvSpPr txBox="1"/>
            <p:nvPr/>
          </p:nvSpPr>
          <p:spPr>
            <a:xfrm>
              <a:off x="6319296" y="2367734"/>
              <a:ext cx="1640205" cy="1223645"/>
            </a:xfrm>
            <a:prstGeom prst="rect">
              <a:avLst/>
            </a:prstGeom>
          </p:spPr>
          <p:txBody>
            <a:bodyPr vert="horz" wrap="square" lIns="0" tIns="8572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75"/>
                </a:spcBef>
              </a:pPr>
              <a:r>
                <a:rPr sz="1800" b="1" dirty="0">
                  <a:latin typeface="Calibri"/>
                  <a:cs typeface="Calibri"/>
                </a:rPr>
                <a:t>SECTION</a:t>
              </a:r>
              <a:r>
                <a:rPr sz="1800" b="1" spc="-40" dirty="0">
                  <a:latin typeface="Calibri"/>
                  <a:cs typeface="Calibri"/>
                </a:rPr>
                <a:t> </a:t>
              </a:r>
              <a:r>
                <a:rPr sz="1800" b="1" spc="-25" dirty="0">
                  <a:latin typeface="Calibri"/>
                  <a:cs typeface="Calibri"/>
                </a:rPr>
                <a:t>E</a:t>
              </a:r>
              <a:r>
                <a:rPr sz="1800" spc="-25" dirty="0">
                  <a:latin typeface="Calibri"/>
                  <a:cs typeface="Calibri"/>
                </a:rPr>
                <a:t>—</a:t>
              </a:r>
              <a:endParaRPr sz="1800">
                <a:latin typeface="Calibri"/>
                <a:cs typeface="Calibri"/>
              </a:endParaRPr>
            </a:p>
            <a:p>
              <a:pPr marL="12065" marR="5080" indent="-2540" algn="ctr">
                <a:lnSpc>
                  <a:spcPts val="1980"/>
                </a:lnSpc>
                <a:spcBef>
                  <a:spcPts val="790"/>
                </a:spcBef>
              </a:pPr>
              <a:r>
                <a:rPr sz="1800" spc="-10" dirty="0">
                  <a:latin typeface="Calibri"/>
                  <a:cs typeface="Calibri"/>
                </a:rPr>
                <a:t>SUPERVISOR </a:t>
              </a:r>
              <a:r>
                <a:rPr sz="1800" spc="-20" dirty="0">
                  <a:latin typeface="Calibri"/>
                  <a:cs typeface="Calibri"/>
                </a:rPr>
                <a:t>APPROVAL/CONC </a:t>
              </a:r>
              <a:r>
                <a:rPr sz="1800" spc="-10" dirty="0">
                  <a:latin typeface="Calibri"/>
                  <a:cs typeface="Calibri"/>
                </a:rPr>
                <a:t>URRENCE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12" name="object 20"/>
            <p:cNvSpPr txBox="1"/>
            <p:nvPr/>
          </p:nvSpPr>
          <p:spPr>
            <a:xfrm>
              <a:off x="923383" y="1312778"/>
              <a:ext cx="7459345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  <a:tabLst>
                  <a:tab pos="7446009" algn="l"/>
                </a:tabLst>
              </a:pPr>
              <a:r>
                <a:rPr sz="2800" b="1" u="sng" spc="-2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Sections</a:t>
              </a:r>
              <a:r>
                <a:rPr sz="2800" b="1" u="sng" spc="-15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3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A</a:t>
              </a:r>
              <a:r>
                <a:rPr sz="2800" b="1" u="sng" spc="-15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–</a:t>
              </a:r>
              <a:r>
                <a:rPr sz="2800" b="1" u="sng" spc="-5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3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E—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Instructions</a:t>
              </a:r>
              <a:r>
                <a:rPr sz="2800" b="1" u="sng" spc="-2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and</a:t>
              </a:r>
              <a:r>
                <a:rPr sz="2800" b="1" u="sng" spc="-5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2800" b="1" u="sng" spc="-10" dirty="0">
                  <a:solidFill>
                    <a:srgbClr val="404040"/>
                  </a:solidFill>
                  <a:uFill>
                    <a:solidFill>
                      <a:srgbClr val="7E7E7E"/>
                    </a:solidFill>
                  </a:uFill>
                  <a:latin typeface="Times New Roman"/>
                  <a:cs typeface="Times New Roman"/>
                </a:rPr>
                <a:t>Practicum</a:t>
              </a:r>
              <a:endParaRPr sz="2800" dirty="0">
                <a:latin typeface="Times New Roman"/>
                <a:cs typeface="Times New Roman"/>
              </a:endParaRPr>
            </a:p>
          </p:txBody>
        </p:sp>
        <p:sp>
          <p:nvSpPr>
            <p:cNvPr id="13" name="object 21"/>
            <p:cNvSpPr txBox="1"/>
            <p:nvPr/>
          </p:nvSpPr>
          <p:spPr>
            <a:xfrm>
              <a:off x="2386170" y="5860117"/>
              <a:ext cx="441642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3600" b="0" spc="-35" dirty="0">
                  <a:solidFill>
                    <a:srgbClr val="000066"/>
                  </a:solidFill>
                  <a:latin typeface="Calibri Light"/>
                  <a:cs typeface="Calibri Light"/>
                </a:rPr>
                <a:t>Phases</a:t>
              </a:r>
              <a:r>
                <a:rPr sz="3600" b="0" spc="-140" dirty="0">
                  <a:solidFill>
                    <a:srgbClr val="000066"/>
                  </a:solidFill>
                  <a:latin typeface="Calibri Light"/>
                  <a:cs typeface="Calibri Light"/>
                </a:rPr>
                <a:t> </a:t>
              </a:r>
              <a:r>
                <a:rPr sz="3600" b="0" spc="-50" dirty="0">
                  <a:solidFill>
                    <a:srgbClr val="000066"/>
                  </a:solidFill>
                  <a:latin typeface="Calibri Light"/>
                  <a:cs typeface="Calibri Light"/>
                </a:rPr>
                <a:t>1-</a:t>
              </a:r>
              <a:r>
                <a:rPr sz="3600" b="0" spc="-55" dirty="0">
                  <a:solidFill>
                    <a:srgbClr val="000066"/>
                  </a:solidFill>
                  <a:latin typeface="Calibri Light"/>
                  <a:cs typeface="Calibri Light"/>
                </a:rPr>
                <a:t>3—</a:t>
              </a:r>
              <a:r>
                <a:rPr sz="3600" b="0" spc="-70" dirty="0">
                  <a:solidFill>
                    <a:srgbClr val="000066"/>
                  </a:solidFill>
                  <a:latin typeface="Calibri Light"/>
                  <a:cs typeface="Calibri Light"/>
                </a:rPr>
                <a:t>Preparation</a:t>
              </a:r>
              <a:endParaRPr sz="3600" dirty="0">
                <a:latin typeface="Calibri Light"/>
                <a:cs typeface="Calibri Light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F0E35D-3BE7-6377-DF8F-2E2B82FB2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027"/>
      </p:ext>
    </p:extLst>
  </p:cSld>
  <p:clrMapOvr>
    <a:masterClrMapping/>
  </p:clrMapOvr>
  <p:transition advTm="44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 txBox="1">
            <a:spLocks/>
          </p:cNvSpPr>
          <p:nvPr/>
        </p:nvSpPr>
        <p:spPr bwMode="auto">
          <a:xfrm>
            <a:off x="1219761" y="509924"/>
            <a:ext cx="9593241" cy="56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60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33399"/>
                </a:solidFill>
                <a:latin typeface="Arial" pitchFamily="34" charset="0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3600" kern="0" spc="-45"/>
              <a:t>SECTION</a:t>
            </a:r>
            <a:r>
              <a:rPr lang="en-US" sz="3600" kern="0" spc="-140"/>
              <a:t> </a:t>
            </a:r>
            <a:r>
              <a:rPr lang="en-US" sz="3600" kern="0"/>
              <a:t>A</a:t>
            </a:r>
            <a:r>
              <a:rPr lang="en-US" sz="3600" kern="0" spc="-110"/>
              <a:t> </a:t>
            </a:r>
            <a:r>
              <a:rPr lang="en-US" sz="3600" kern="0" spc="-40"/>
              <a:t>(Phases</a:t>
            </a:r>
            <a:r>
              <a:rPr lang="en-US" sz="3600" kern="0" spc="-120"/>
              <a:t> </a:t>
            </a:r>
            <a:r>
              <a:rPr lang="en-US" sz="3600" kern="0" spc="-60"/>
              <a:t>1-</a:t>
            </a:r>
            <a:r>
              <a:rPr lang="en-US" sz="3600" kern="0" spc="-55"/>
              <a:t>3—</a:t>
            </a:r>
            <a:r>
              <a:rPr lang="en-US" sz="3600" kern="0" spc="-60"/>
              <a:t>Preparation)</a:t>
            </a:r>
            <a:endParaRPr lang="en-US" sz="3600" kern="0" spc="-6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81210" y="1215501"/>
            <a:ext cx="10104653" cy="5022215"/>
            <a:chOff x="0" y="1295400"/>
            <a:chExt cx="9150858" cy="5022215"/>
          </a:xfrm>
        </p:grpSpPr>
        <p:grpSp>
          <p:nvGrpSpPr>
            <p:cNvPr id="14" name="object 14"/>
            <p:cNvGrpSpPr/>
            <p:nvPr/>
          </p:nvGrpSpPr>
          <p:grpSpPr>
            <a:xfrm>
              <a:off x="0" y="5463545"/>
              <a:ext cx="4652846" cy="847466"/>
              <a:chOff x="0" y="5463545"/>
              <a:chExt cx="4652846" cy="847466"/>
            </a:xfrm>
          </p:grpSpPr>
          <p:sp>
            <p:nvSpPr>
              <p:cNvPr id="23" name="object 15"/>
              <p:cNvSpPr/>
              <p:nvPr/>
            </p:nvSpPr>
            <p:spPr>
              <a:xfrm>
                <a:off x="5916" y="5463545"/>
                <a:ext cx="4646930" cy="847466"/>
              </a:xfrm>
              <a:custGeom>
                <a:avLst/>
                <a:gdLst/>
                <a:ahLst/>
                <a:cxnLst/>
                <a:rect l="l" t="t" r="r" b="b"/>
                <a:pathLst>
                  <a:path w="4646930" h="756285">
                    <a:moveTo>
                      <a:pt x="4646663" y="0"/>
                    </a:moveTo>
                    <a:lnTo>
                      <a:pt x="3872229" y="0"/>
                    </a:lnTo>
                    <a:lnTo>
                      <a:pt x="0" y="0"/>
                    </a:lnTo>
                    <a:lnTo>
                      <a:pt x="0" y="755904"/>
                    </a:lnTo>
                    <a:lnTo>
                      <a:pt x="4646663" y="755904"/>
                    </a:lnTo>
                    <a:lnTo>
                      <a:pt x="4646663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6"/>
              <p:cNvSpPr/>
              <p:nvPr/>
            </p:nvSpPr>
            <p:spPr>
              <a:xfrm>
                <a:off x="0" y="5470070"/>
                <a:ext cx="4646930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4646930" h="756285">
                    <a:moveTo>
                      <a:pt x="0" y="0"/>
                    </a:moveTo>
                    <a:lnTo>
                      <a:pt x="2710561" y="0"/>
                    </a:lnTo>
                    <a:lnTo>
                      <a:pt x="3872229" y="0"/>
                    </a:lnTo>
                    <a:lnTo>
                      <a:pt x="4646676" y="0"/>
                    </a:lnTo>
                    <a:lnTo>
                      <a:pt x="4646676" y="440944"/>
                    </a:lnTo>
                    <a:lnTo>
                      <a:pt x="4646676" y="629920"/>
                    </a:lnTo>
                    <a:lnTo>
                      <a:pt x="4646676" y="755904"/>
                    </a:lnTo>
                    <a:lnTo>
                      <a:pt x="3872229" y="755904"/>
                    </a:lnTo>
                    <a:lnTo>
                      <a:pt x="3303600" y="755904"/>
                    </a:lnTo>
                    <a:lnTo>
                      <a:pt x="2710561" y="755904"/>
                    </a:lnTo>
                    <a:lnTo>
                      <a:pt x="0" y="755904"/>
                    </a:lnTo>
                    <a:lnTo>
                      <a:pt x="0" y="629920"/>
                    </a:lnTo>
                    <a:lnTo>
                      <a:pt x="0" y="440944"/>
                    </a:lnTo>
                    <a:lnTo>
                      <a:pt x="0" y="0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095" y="1295400"/>
              <a:ext cx="9144763" cy="5022215"/>
              <a:chOff x="6095" y="1295400"/>
              <a:chExt cx="9144763" cy="5022215"/>
            </a:xfrm>
          </p:grpSpPr>
          <p:grpSp>
            <p:nvGrpSpPr>
              <p:cNvPr id="16" name="object 2"/>
              <p:cNvGrpSpPr/>
              <p:nvPr/>
            </p:nvGrpSpPr>
            <p:grpSpPr>
              <a:xfrm>
                <a:off x="277368" y="1295400"/>
                <a:ext cx="8873490" cy="5022215"/>
                <a:chOff x="277368" y="1295400"/>
                <a:chExt cx="8873490" cy="5022215"/>
              </a:xfrm>
            </p:grpSpPr>
            <p:pic>
              <p:nvPicPr>
                <p:cNvPr id="20" name="object 3"/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77368" y="1295400"/>
                  <a:ext cx="8647175" cy="4181855"/>
                </a:xfrm>
                <a:prstGeom prst="rect">
                  <a:avLst/>
                </a:prstGeom>
              </p:spPr>
            </p:pic>
            <p:sp>
              <p:nvSpPr>
                <p:cNvPr id="21" name="object 4"/>
                <p:cNvSpPr/>
                <p:nvPr/>
              </p:nvSpPr>
              <p:spPr>
                <a:xfrm>
                  <a:off x="4741164" y="5454396"/>
                  <a:ext cx="4403090" cy="856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090" h="856614">
                      <a:moveTo>
                        <a:pt x="4402835" y="0"/>
                      </a:moveTo>
                      <a:lnTo>
                        <a:pt x="1834514" y="0"/>
                      </a:lnTo>
                      <a:lnTo>
                        <a:pt x="0" y="0"/>
                      </a:lnTo>
                      <a:lnTo>
                        <a:pt x="0" y="856487"/>
                      </a:lnTo>
                      <a:lnTo>
                        <a:pt x="4402835" y="856487"/>
                      </a:lnTo>
                      <a:lnTo>
                        <a:pt x="4402835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5"/>
                <p:cNvSpPr/>
                <p:nvPr/>
              </p:nvSpPr>
              <p:spPr>
                <a:xfrm>
                  <a:off x="4741164" y="5454396"/>
                  <a:ext cx="4403090" cy="856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3090" h="856614">
                      <a:moveTo>
                        <a:pt x="0" y="0"/>
                      </a:moveTo>
                      <a:lnTo>
                        <a:pt x="733806" y="0"/>
                      </a:lnTo>
                      <a:lnTo>
                        <a:pt x="1141831" y="0"/>
                      </a:lnTo>
                      <a:lnTo>
                        <a:pt x="1834514" y="0"/>
                      </a:lnTo>
                      <a:lnTo>
                        <a:pt x="4402836" y="0"/>
                      </a:lnTo>
                      <a:lnTo>
                        <a:pt x="4402836" y="142747"/>
                      </a:lnTo>
                      <a:lnTo>
                        <a:pt x="4402836" y="356869"/>
                      </a:lnTo>
                      <a:lnTo>
                        <a:pt x="4402836" y="856487"/>
                      </a:lnTo>
                      <a:lnTo>
                        <a:pt x="1834514" y="856487"/>
                      </a:lnTo>
                      <a:lnTo>
                        <a:pt x="733806" y="856487"/>
                      </a:lnTo>
                      <a:lnTo>
                        <a:pt x="0" y="856487"/>
                      </a:lnTo>
                      <a:lnTo>
                        <a:pt x="0" y="356869"/>
                      </a:lnTo>
                      <a:lnTo>
                        <a:pt x="0" y="1427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12192">
                  <a:solidFill>
                    <a:srgbClr val="0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7" name="object 11"/>
              <p:cNvSpPr txBox="1"/>
              <p:nvPr/>
            </p:nvSpPr>
            <p:spPr>
              <a:xfrm>
                <a:off x="4820422" y="5475912"/>
                <a:ext cx="4268470" cy="65915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b="1" dirty="0">
                    <a:latin typeface="Calibri"/>
                    <a:cs typeface="Calibri"/>
                  </a:rPr>
                  <a:t>Certifications</a:t>
                </a:r>
                <a:r>
                  <a:rPr sz="1400" b="1" spc="-50" dirty="0">
                    <a:latin typeface="Calibri"/>
                    <a:cs typeface="Calibri"/>
                  </a:rPr>
                  <a:t> </a:t>
                </a:r>
                <a:r>
                  <a:rPr sz="1400" b="1" spc="-10" dirty="0">
                    <a:latin typeface="Calibri"/>
                    <a:cs typeface="Calibri"/>
                  </a:rPr>
                  <a:t>Completed</a:t>
                </a:r>
                <a:r>
                  <a:rPr sz="1400" b="1" spc="-50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-</a:t>
                </a:r>
                <a:r>
                  <a:rPr sz="1400" spc="5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Enter</a:t>
                </a:r>
                <a:r>
                  <a:rPr sz="1400" spc="15" dirty="0">
                    <a:latin typeface="Calibri"/>
                    <a:cs typeface="Calibri"/>
                  </a:rPr>
                  <a:t> </a:t>
                </a:r>
                <a:r>
                  <a:rPr sz="1400" spc="-10" dirty="0">
                    <a:latin typeface="Calibri"/>
                    <a:cs typeface="Calibri"/>
                  </a:rPr>
                  <a:t>professional certifications</a:t>
                </a:r>
                <a:r>
                  <a:rPr lang="en-US" sz="1400" spc="-10" dirty="0">
                    <a:latin typeface="Calibri"/>
                    <a:cs typeface="Calibri"/>
                  </a:rPr>
                  <a:t> obtained. Do not enter certifications you are currently working on (e.g., CPA, CISM, PMP, MCSE, SHRM, CISSP).</a:t>
                </a:r>
                <a:endParaRPr sz="1400" dirty="0">
                  <a:latin typeface="Calibri"/>
                  <a:cs typeface="Calibri"/>
                </a:endParaRPr>
              </a:p>
            </p:txBody>
          </p:sp>
          <p:sp>
            <p:nvSpPr>
              <p:cNvPr id="19" name="object 17"/>
              <p:cNvSpPr txBox="1"/>
              <p:nvPr/>
            </p:nvSpPr>
            <p:spPr>
              <a:xfrm>
                <a:off x="6095" y="5575622"/>
                <a:ext cx="4634865" cy="66675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85090" marR="2286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00" b="1" dirty="0">
                    <a:latin typeface="Calibri"/>
                    <a:cs typeface="Calibri"/>
                  </a:rPr>
                  <a:t>Functional</a:t>
                </a:r>
                <a:r>
                  <a:rPr sz="1400" b="1" spc="-60" dirty="0">
                    <a:latin typeface="Calibri"/>
                    <a:cs typeface="Calibri"/>
                  </a:rPr>
                  <a:t> </a:t>
                </a:r>
                <a:r>
                  <a:rPr sz="1400" b="1" dirty="0">
                    <a:latin typeface="Calibri"/>
                    <a:cs typeface="Calibri"/>
                  </a:rPr>
                  <a:t>Proficiency</a:t>
                </a:r>
                <a:r>
                  <a:rPr sz="1400" b="1" spc="-40" dirty="0">
                    <a:latin typeface="Calibri"/>
                    <a:cs typeface="Calibri"/>
                  </a:rPr>
                  <a:t> </a:t>
                </a:r>
                <a:r>
                  <a:rPr sz="1400" b="1" spc="-10" dirty="0">
                    <a:latin typeface="Calibri"/>
                    <a:cs typeface="Calibri"/>
                  </a:rPr>
                  <a:t>Training</a:t>
                </a:r>
                <a:r>
                  <a:rPr sz="1400" b="1" spc="-35" dirty="0">
                    <a:latin typeface="Calibri"/>
                    <a:cs typeface="Calibri"/>
                  </a:rPr>
                  <a:t> </a:t>
                </a:r>
                <a:r>
                  <a:rPr sz="1400" b="1" spc="-10" dirty="0">
                    <a:latin typeface="Calibri"/>
                    <a:cs typeface="Calibri"/>
                  </a:rPr>
                  <a:t>Completed</a:t>
                </a:r>
                <a:r>
                  <a:rPr sz="1400" b="1" spc="-50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-</a:t>
                </a:r>
                <a:r>
                  <a:rPr sz="1400" spc="-25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Enter all </a:t>
                </a:r>
                <a:r>
                  <a:rPr sz="1400" spc="-10" dirty="0">
                    <a:latin typeface="Calibri"/>
                    <a:cs typeface="Calibri"/>
                  </a:rPr>
                  <a:t>technical </a:t>
                </a:r>
                <a:r>
                  <a:rPr sz="1400" dirty="0">
                    <a:latin typeface="Calibri"/>
                    <a:cs typeface="Calibri"/>
                  </a:rPr>
                  <a:t>or</a:t>
                </a:r>
                <a:r>
                  <a:rPr sz="1400" spc="-45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functional</a:t>
                </a:r>
                <a:r>
                  <a:rPr sz="1400" spc="-25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training</a:t>
                </a:r>
                <a:r>
                  <a:rPr sz="1400" spc="-15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completed</a:t>
                </a:r>
                <a:r>
                  <a:rPr sz="1400" spc="-30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(e.g.,</a:t>
                </a:r>
                <a:r>
                  <a:rPr sz="1400" spc="-40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BIC,</a:t>
                </a:r>
                <a:r>
                  <a:rPr sz="1400" spc="-40" dirty="0">
                    <a:latin typeface="Calibri"/>
                    <a:cs typeface="Calibri"/>
                  </a:rPr>
                  <a:t> </a:t>
                </a:r>
                <a:r>
                  <a:rPr sz="1400" dirty="0">
                    <a:latin typeface="Calibri"/>
                    <a:cs typeface="Calibri"/>
                  </a:rPr>
                  <a:t>PFMC,</a:t>
                </a:r>
                <a:r>
                  <a:rPr sz="1400" spc="-40" dirty="0">
                    <a:latin typeface="Calibri"/>
                    <a:cs typeface="Calibri"/>
                  </a:rPr>
                  <a:t> </a:t>
                </a:r>
                <a:r>
                  <a:rPr sz="1400" spc="-25" dirty="0">
                    <a:latin typeface="Calibri"/>
                    <a:cs typeface="Calibri"/>
                  </a:rPr>
                  <a:t>and </a:t>
                </a:r>
                <a:r>
                  <a:rPr sz="1400" spc="-10" dirty="0">
                    <a:latin typeface="Calibri"/>
                    <a:cs typeface="Calibri"/>
                  </a:rPr>
                  <a:t>MCADRE002)</a:t>
                </a:r>
                <a:endParaRPr sz="1400" dirty="0"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543AD0-AC07-DBD7-2A97-72B76A02E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22947"/>
      </p:ext>
    </p:extLst>
  </p:cSld>
  <p:clrMapOvr>
    <a:masterClrMapping/>
  </p:clrMapOvr>
  <p:transition advTm="52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new &amp; improved">
  <a:themeElements>
    <a:clrScheme name="">
      <a:dk1>
        <a:srgbClr val="000000"/>
      </a:dk1>
      <a:lt1>
        <a:srgbClr val="FFFFFF"/>
      </a:lt1>
      <a:dk2>
        <a:srgbClr val="FFCC66"/>
      </a:dk2>
      <a:lt2>
        <a:srgbClr val="003300"/>
      </a:lt2>
      <a:accent1>
        <a:srgbClr val="996633"/>
      </a:accent1>
      <a:accent2>
        <a:srgbClr val="0099CC"/>
      </a:accent2>
      <a:accent3>
        <a:srgbClr val="FFFFFF"/>
      </a:accent3>
      <a:accent4>
        <a:srgbClr val="000000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4_new &amp; improv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ew &amp; improved 1">
        <a:dk1>
          <a:srgbClr val="FFFFFF"/>
        </a:dk1>
        <a:lt1>
          <a:srgbClr val="FFFFFF"/>
        </a:lt1>
        <a:dk2>
          <a:srgbClr val="FFCC66"/>
        </a:dk2>
        <a:lt2>
          <a:srgbClr val="003300"/>
        </a:lt2>
        <a:accent1>
          <a:srgbClr val="996633"/>
        </a:accent1>
        <a:accent2>
          <a:srgbClr val="0099CC"/>
        </a:accent2>
        <a:accent3>
          <a:srgbClr val="FFFFFF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new &amp; improved">
  <a:themeElements>
    <a:clrScheme name="">
      <a:dk1>
        <a:srgbClr val="000000"/>
      </a:dk1>
      <a:lt1>
        <a:srgbClr val="FFFFFF"/>
      </a:lt1>
      <a:dk2>
        <a:srgbClr val="FFCC66"/>
      </a:dk2>
      <a:lt2>
        <a:srgbClr val="003300"/>
      </a:lt2>
      <a:accent1>
        <a:srgbClr val="996633"/>
      </a:accent1>
      <a:accent2>
        <a:srgbClr val="0099CC"/>
      </a:accent2>
      <a:accent3>
        <a:srgbClr val="FFFFFF"/>
      </a:accent3>
      <a:accent4>
        <a:srgbClr val="000000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4_new &amp; improv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ew &amp; improved 1">
        <a:dk1>
          <a:srgbClr val="FFFFFF"/>
        </a:dk1>
        <a:lt1>
          <a:srgbClr val="FFFFFF"/>
        </a:lt1>
        <a:dk2>
          <a:srgbClr val="FFCC66"/>
        </a:dk2>
        <a:lt2>
          <a:srgbClr val="003300"/>
        </a:lt2>
        <a:accent1>
          <a:srgbClr val="996633"/>
        </a:accent1>
        <a:accent2>
          <a:srgbClr val="0099CC"/>
        </a:accent2>
        <a:accent3>
          <a:srgbClr val="FFFFFF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new &amp; improved">
  <a:themeElements>
    <a:clrScheme name="">
      <a:dk1>
        <a:srgbClr val="000000"/>
      </a:dk1>
      <a:lt1>
        <a:srgbClr val="FFFFFF"/>
      </a:lt1>
      <a:dk2>
        <a:srgbClr val="FFCC66"/>
      </a:dk2>
      <a:lt2>
        <a:srgbClr val="003300"/>
      </a:lt2>
      <a:accent1>
        <a:srgbClr val="996633"/>
      </a:accent1>
      <a:accent2>
        <a:srgbClr val="0099CC"/>
      </a:accent2>
      <a:accent3>
        <a:srgbClr val="FFFFFF"/>
      </a:accent3>
      <a:accent4>
        <a:srgbClr val="000000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4_new &amp; improv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ew &amp; improved 1">
        <a:dk1>
          <a:srgbClr val="FFFFFF"/>
        </a:dk1>
        <a:lt1>
          <a:srgbClr val="FFFFFF"/>
        </a:lt1>
        <a:dk2>
          <a:srgbClr val="FFCC66"/>
        </a:dk2>
        <a:lt2>
          <a:srgbClr val="003300"/>
        </a:lt2>
        <a:accent1>
          <a:srgbClr val="996633"/>
        </a:accent1>
        <a:accent2>
          <a:srgbClr val="0099CC"/>
        </a:accent2>
        <a:accent3>
          <a:srgbClr val="FFFFFF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4534DAEB53B4C9543B7049270F8A5" ma:contentTypeVersion="11" ma:contentTypeDescription="Create a new document." ma:contentTypeScope="" ma:versionID="7aecfb42d96126d873fd1597b0908c80">
  <xsd:schema xmlns:xsd="http://www.w3.org/2001/XMLSchema" xmlns:xs="http://www.w3.org/2001/XMLSchema" xmlns:p="http://schemas.microsoft.com/office/2006/metadata/properties" xmlns:ns3="93eaff3e-3f07-4f4a-bc8f-7250cc27d768" xmlns:ns4="98789797-e10c-4643-8ade-be7b3673efc3" targetNamespace="http://schemas.microsoft.com/office/2006/metadata/properties" ma:root="true" ma:fieldsID="b8661b68befcba5764df04370abdf530" ns3:_="" ns4:_="">
    <xsd:import namespace="93eaff3e-3f07-4f4a-bc8f-7250cc27d768"/>
    <xsd:import namespace="98789797-e10c-4643-8ade-be7b3673efc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aff3e-3f07-4f4a-bc8f-7250cc27d7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89797-e10c-4643-8ade-be7b3673ef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F3A7B5-4CA4-43D0-AA0F-025969D05166}">
  <ds:schemaRefs>
    <ds:schemaRef ds:uri="98789797-e10c-4643-8ade-be7b3673efc3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93eaff3e-3f07-4f4a-bc8f-7250cc27d768"/>
  </ds:schemaRefs>
</ds:datastoreItem>
</file>

<file path=customXml/itemProps2.xml><?xml version="1.0" encoding="utf-8"?>
<ds:datastoreItem xmlns:ds="http://schemas.openxmlformats.org/officeDocument/2006/customXml" ds:itemID="{3A015C0F-E114-4572-A5E9-B96B5E507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aff3e-3f07-4f4a-bc8f-7250cc27d768"/>
    <ds:schemaRef ds:uri="98789797-e10c-4643-8ade-be7b3673ef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15307D-B062-464F-99F1-9EEFC62352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1693</Words>
  <Application>Microsoft Office PowerPoint</Application>
  <PresentationFormat>Widescreen</PresentationFormat>
  <Paragraphs>153</Paragraphs>
  <Slides>22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Unicode MS</vt:lpstr>
      <vt:lpstr>Bodoni MT Black</vt:lpstr>
      <vt:lpstr>Calibri</vt:lpstr>
      <vt:lpstr>Calibri Light</vt:lpstr>
      <vt:lpstr>Century Schoolbook</vt:lpstr>
      <vt:lpstr>Monotype Sorts</vt:lpstr>
      <vt:lpstr>Times New Roman</vt:lpstr>
      <vt:lpstr>Wingdings</vt:lpstr>
      <vt:lpstr>4_new &amp; improved</vt:lpstr>
      <vt:lpstr>Custom Design</vt:lpstr>
      <vt:lpstr>5_new &amp; improved</vt:lpstr>
      <vt:lpstr>7_new &amp; improved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AFDW (add your Directorate, Group, Wing)</dc:title>
  <dc:creator>PEREIRA, KAREN P GS-12 USAF AFDW AFDW/A1K</dc:creator>
  <cp:lastModifiedBy>PEREIRA, KAREN P CIV USAF AFDW AFDW/A1K</cp:lastModifiedBy>
  <cp:revision>27</cp:revision>
  <dcterms:created xsi:type="dcterms:W3CDTF">2017-01-05T14:49:04Z</dcterms:created>
  <dcterms:modified xsi:type="dcterms:W3CDTF">2023-03-13T11:02:04Z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0x01010067A4534DAEB53B4C9543B7049270F8A5</vt:lpwstr>
  </property>
</Properties>
</file>